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6"/>
  </p:notesMasterIdLst>
  <p:sldIdLst>
    <p:sldId id="259" r:id="rId5"/>
  </p:sldIdLst>
  <p:sldSz cx="30275213" cy="42803763"/>
  <p:notesSz cx="6858000" cy="9144000"/>
  <p:embeddedFontLst>
    <p:embeddedFont>
      <p:font typeface="Bree Serif" panose="020B0604020202020204" charset="0"/>
      <p:regular r:id="rId7"/>
    </p:embeddedFont>
    <p:embeddedFont>
      <p:font typeface="Calibri" panose="020F0502020204030204" pitchFamily="34" charset="0"/>
      <p:regular r:id="rId8"/>
      <p:bold r:id="rId9"/>
      <p:italic r:id="rId10"/>
      <p:boldItalic r:id="rId11"/>
    </p:embeddedFont>
    <p:embeddedFont>
      <p:font typeface="Open Sans" panose="020B0604020202020204" charset="0"/>
      <p:regular r:id="rId12"/>
      <p:bold r:id="rId13"/>
      <p:italic r:id="rId14"/>
      <p:boldItalic r:id="rId15"/>
    </p:embeddedFont>
  </p:embeddedFontLst>
  <p:custDataLst>
    <p:tags r:id="rId16"/>
  </p:custDataLst>
  <p:defaultTextStyle>
    <a:defPPr>
      <a:defRPr lang="en-US"/>
    </a:defPPr>
    <a:lvl1pPr marL="0" algn="l" defTabSz="4175721" rtl="0" eaLnBrk="1" latinLnBrk="0" hangingPunct="1">
      <a:defRPr sz="8277" kern="1200">
        <a:solidFill>
          <a:schemeClr val="tx1"/>
        </a:solidFill>
        <a:latin typeface="+mn-lt"/>
        <a:ea typeface="+mn-ea"/>
        <a:cs typeface="+mn-cs"/>
      </a:defRPr>
    </a:lvl1pPr>
    <a:lvl2pPr marL="2087861" algn="l" defTabSz="4175721" rtl="0" eaLnBrk="1" latinLnBrk="0" hangingPunct="1">
      <a:defRPr sz="8277" kern="1200">
        <a:solidFill>
          <a:schemeClr val="tx1"/>
        </a:solidFill>
        <a:latin typeface="+mn-lt"/>
        <a:ea typeface="+mn-ea"/>
        <a:cs typeface="+mn-cs"/>
      </a:defRPr>
    </a:lvl2pPr>
    <a:lvl3pPr marL="4175721" algn="l" defTabSz="4175721" rtl="0" eaLnBrk="1" latinLnBrk="0" hangingPunct="1">
      <a:defRPr sz="8277" kern="1200">
        <a:solidFill>
          <a:schemeClr val="tx1"/>
        </a:solidFill>
        <a:latin typeface="+mn-lt"/>
        <a:ea typeface="+mn-ea"/>
        <a:cs typeface="+mn-cs"/>
      </a:defRPr>
    </a:lvl3pPr>
    <a:lvl4pPr marL="6263583" algn="l" defTabSz="4175721" rtl="0" eaLnBrk="1" latinLnBrk="0" hangingPunct="1">
      <a:defRPr sz="8277" kern="1200">
        <a:solidFill>
          <a:schemeClr val="tx1"/>
        </a:solidFill>
        <a:latin typeface="+mn-lt"/>
        <a:ea typeface="+mn-ea"/>
        <a:cs typeface="+mn-cs"/>
      </a:defRPr>
    </a:lvl4pPr>
    <a:lvl5pPr marL="8351443" algn="l" defTabSz="4175721" rtl="0" eaLnBrk="1" latinLnBrk="0" hangingPunct="1">
      <a:defRPr sz="8277" kern="1200">
        <a:solidFill>
          <a:schemeClr val="tx1"/>
        </a:solidFill>
        <a:latin typeface="+mn-lt"/>
        <a:ea typeface="+mn-ea"/>
        <a:cs typeface="+mn-cs"/>
      </a:defRPr>
    </a:lvl5pPr>
    <a:lvl6pPr marL="10439304" algn="l" defTabSz="4175721" rtl="0" eaLnBrk="1" latinLnBrk="0" hangingPunct="1">
      <a:defRPr sz="8277" kern="1200">
        <a:solidFill>
          <a:schemeClr val="tx1"/>
        </a:solidFill>
        <a:latin typeface="+mn-lt"/>
        <a:ea typeface="+mn-ea"/>
        <a:cs typeface="+mn-cs"/>
      </a:defRPr>
    </a:lvl6pPr>
    <a:lvl7pPr marL="12527165" algn="l" defTabSz="4175721" rtl="0" eaLnBrk="1" latinLnBrk="0" hangingPunct="1">
      <a:defRPr sz="8277" kern="1200">
        <a:solidFill>
          <a:schemeClr val="tx1"/>
        </a:solidFill>
        <a:latin typeface="+mn-lt"/>
        <a:ea typeface="+mn-ea"/>
        <a:cs typeface="+mn-cs"/>
      </a:defRPr>
    </a:lvl7pPr>
    <a:lvl8pPr marL="14615025" algn="l" defTabSz="4175721" rtl="0" eaLnBrk="1" latinLnBrk="0" hangingPunct="1">
      <a:defRPr sz="8277" kern="1200">
        <a:solidFill>
          <a:schemeClr val="tx1"/>
        </a:solidFill>
        <a:latin typeface="+mn-lt"/>
        <a:ea typeface="+mn-ea"/>
        <a:cs typeface="+mn-cs"/>
      </a:defRPr>
    </a:lvl8pPr>
    <a:lvl9pPr marL="16702887" algn="l" defTabSz="4175721" rtl="0" eaLnBrk="1" latinLnBrk="0" hangingPunct="1">
      <a:defRPr sz="8277"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2" userDrawn="1">
          <p15:clr>
            <a:srgbClr val="A4A3A4"/>
          </p15:clr>
        </p15:guide>
        <p15:guide id="2" pos="953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FD1422-E7C6-E711-CE9D-DD98C1753A9D}" name="Andreas Giorkatzi" initials="AG" userId="S::andreas.giorkatzi@student.uva.nl::ab034ca9-3845-404d-9e0e-57286763f185" providerId="AD"/>
  <p188:author id="{E85A3B44-FC1C-0C01-F5DF-F8ED2C0D4A26}" name="Jona Ruthardt" initials="JR" userId="S::jona.ruthardt@student.uva.nl::c107ba31-b576-4620-91b3-62ce38d9ca5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1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26A405-288A-F943-9E95-A7915D3F1224}" v="484" dt="2023-06-29T10:15:05.068"/>
    <p1510:client id="{5D1569EE-706D-46FC-9A09-A3E8C69D20D9}" v="184" vWet="186" dt="2023-06-29T10:47:08.030"/>
    <p1510:client id="{AE211A1B-7670-4FA6-8D66-A1769A5734DF}" v="3" dt="2023-06-29T10:35:20.015"/>
    <p1510:client id="{D0201CCA-F676-D84A-8D89-D72FCC2CB371}" v="58" dt="2023-06-29T10:49:47.760"/>
    <p1510:client id="{F9C93FD9-21E1-4EB0-823A-6BA5C280B882}" v="772" dt="2023-06-29T10:16:01.4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3482"/>
        <p:guide pos="9536"/>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font" Target="fonts/font9.fntdata"/><Relationship Id="rId23" Type="http://schemas.microsoft.com/office/2018/10/relationships/authors" Target="authors.xml"/><Relationship Id="rId10" Type="http://schemas.openxmlformats.org/officeDocument/2006/relationships/font" Target="fonts/font4.fntdata"/><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ławek Garcarz" userId="9c85a2df-f7c2-4b8b-99d0-8e89cf668670" providerId="ADAL" clId="{11514510-93E3-8949-8BEA-07CF6A5E9660}"/>
    <pc:docChg chg="undo custSel modSld">
      <pc:chgData name="Sławek Garcarz" userId="9c85a2df-f7c2-4b8b-99d0-8e89cf668670" providerId="ADAL" clId="{11514510-93E3-8949-8BEA-07CF6A5E9660}" dt="2023-05-28T20:44:15.812" v="13" actId="692"/>
      <pc:docMkLst>
        <pc:docMk/>
      </pc:docMkLst>
      <pc:sldChg chg="addSp delSp modSp mod">
        <pc:chgData name="Sławek Garcarz" userId="9c85a2df-f7c2-4b8b-99d0-8e89cf668670" providerId="ADAL" clId="{11514510-93E3-8949-8BEA-07CF6A5E9660}" dt="2023-05-28T20:44:15.812" v="13" actId="692"/>
        <pc:sldMkLst>
          <pc:docMk/>
          <pc:sldMk cId="2150916414" sldId="259"/>
        </pc:sldMkLst>
        <pc:spChg chg="mod">
          <ac:chgData name="Sławek Garcarz" userId="9c85a2df-f7c2-4b8b-99d0-8e89cf668670" providerId="ADAL" clId="{11514510-93E3-8949-8BEA-07CF6A5E9660}" dt="2023-05-28T20:44:15.812" v="13" actId="692"/>
          <ac:spMkLst>
            <pc:docMk/>
            <pc:sldMk cId="2150916414" sldId="259"/>
            <ac:spMk id="13" creationId="{4D9A3129-0B63-2887-E9FD-B6828EF1D81B}"/>
          </ac:spMkLst>
        </pc:spChg>
        <pc:spChg chg="mod">
          <ac:chgData name="Sławek Garcarz" userId="9c85a2df-f7c2-4b8b-99d0-8e89cf668670" providerId="ADAL" clId="{11514510-93E3-8949-8BEA-07CF6A5E9660}" dt="2023-05-27T22:00:23.754" v="0" actId="20577"/>
          <ac:spMkLst>
            <pc:docMk/>
            <pc:sldMk cId="2150916414" sldId="259"/>
            <ac:spMk id="52" creationId="{A94D86DD-1F47-9148-5E12-786CFF4A72E6}"/>
          </ac:spMkLst>
        </pc:spChg>
        <pc:picChg chg="add del mod">
          <ac:chgData name="Sławek Garcarz" userId="9c85a2df-f7c2-4b8b-99d0-8e89cf668670" providerId="ADAL" clId="{11514510-93E3-8949-8BEA-07CF6A5E9660}" dt="2023-05-27T22:39:52.944" v="11" actId="478"/>
          <ac:picMkLst>
            <pc:docMk/>
            <pc:sldMk cId="2150916414" sldId="259"/>
            <ac:picMk id="3" creationId="{222768FA-55B6-2841-ED6D-1871FFF2FC0A}"/>
          </ac:picMkLst>
        </pc:picChg>
      </pc:sldChg>
    </pc:docChg>
  </pc:docChgLst>
  <pc:docChgLst>
    <pc:chgData name="Andreas Giorkatzi" userId="ab034ca9-3845-404d-9e0e-57286763f185" providerId="ADAL" clId="{C726F225-87F3-4183-AA54-BB74285041BE}"/>
    <pc:docChg chg="undo custSel modSld">
      <pc:chgData name="Andreas Giorkatzi" userId="ab034ca9-3845-404d-9e0e-57286763f185" providerId="ADAL" clId="{C726F225-87F3-4183-AA54-BB74285041BE}" dt="2023-05-26T14:16:38.363" v="451" actId="20577"/>
      <pc:docMkLst>
        <pc:docMk/>
      </pc:docMkLst>
      <pc:sldChg chg="addSp delSp modSp mod">
        <pc:chgData name="Andreas Giorkatzi" userId="ab034ca9-3845-404d-9e0e-57286763f185" providerId="ADAL" clId="{C726F225-87F3-4183-AA54-BB74285041BE}" dt="2023-05-26T14:16:38.363" v="451" actId="20577"/>
        <pc:sldMkLst>
          <pc:docMk/>
          <pc:sldMk cId="2150916414" sldId="259"/>
        </pc:sldMkLst>
        <pc:spChg chg="add mod">
          <ac:chgData name="Andreas Giorkatzi" userId="ab034ca9-3845-404d-9e0e-57286763f185" providerId="ADAL" clId="{C726F225-87F3-4183-AA54-BB74285041BE}" dt="2023-05-26T12:55:19.862" v="283" actId="1076"/>
          <ac:spMkLst>
            <pc:docMk/>
            <pc:sldMk cId="2150916414" sldId="259"/>
            <ac:spMk id="2" creationId="{416137D4-AB53-3388-98AF-5AC07BC0826A}"/>
          </ac:spMkLst>
        </pc:spChg>
        <pc:spChg chg="mod">
          <ac:chgData name="Andreas Giorkatzi" userId="ab034ca9-3845-404d-9e0e-57286763f185" providerId="ADAL" clId="{C726F225-87F3-4183-AA54-BB74285041BE}" dt="2023-05-26T14:16:38.363" v="451" actId="20577"/>
          <ac:spMkLst>
            <pc:docMk/>
            <pc:sldMk cId="2150916414" sldId="259"/>
            <ac:spMk id="40" creationId="{FA7556B2-2FE8-9EA9-ECC3-C962394DF4CC}"/>
          </ac:spMkLst>
        </pc:spChg>
        <pc:picChg chg="add mod ord">
          <ac:chgData name="Andreas Giorkatzi" userId="ab034ca9-3845-404d-9e0e-57286763f185" providerId="ADAL" clId="{C726F225-87F3-4183-AA54-BB74285041BE}" dt="2023-05-26T12:59:14.961" v="291" actId="167"/>
          <ac:picMkLst>
            <pc:docMk/>
            <pc:sldMk cId="2150916414" sldId="259"/>
            <ac:picMk id="9" creationId="{1E3DEACE-F1F2-B025-0604-0228F1F6CC3B}"/>
          </ac:picMkLst>
        </pc:picChg>
        <pc:picChg chg="add del mod">
          <ac:chgData name="Andreas Giorkatzi" userId="ab034ca9-3845-404d-9e0e-57286763f185" providerId="ADAL" clId="{C726F225-87F3-4183-AA54-BB74285041BE}" dt="2023-05-26T14:11:44.369" v="295" actId="478"/>
          <ac:picMkLst>
            <pc:docMk/>
            <pc:sldMk cId="2150916414" sldId="259"/>
            <ac:picMk id="19" creationId="{C7CE5AFE-9A4D-90BE-94D0-C6BB1769FC14}"/>
          </ac:picMkLst>
        </pc:picChg>
        <pc:picChg chg="del mod">
          <ac:chgData name="Andreas Giorkatzi" userId="ab034ca9-3845-404d-9e0e-57286763f185" providerId="ADAL" clId="{C726F225-87F3-4183-AA54-BB74285041BE}" dt="2023-05-26T12:58:38.952" v="286" actId="478"/>
          <ac:picMkLst>
            <pc:docMk/>
            <pc:sldMk cId="2150916414" sldId="259"/>
            <ac:picMk id="21" creationId="{B82190F2-CDF7-D424-D113-0C8CA6688C02}"/>
          </ac:picMkLst>
        </pc:picChg>
      </pc:sldChg>
    </pc:docChg>
  </pc:docChgLst>
  <pc:docChgLst>
    <pc:chgData name="Valentinos Pariza" userId="S::valentinos.pariza@student.uva.nl::21b7efda-e6c7-45cb-b1ca-917b8ea9a720" providerId="AD" clId="Web-{789E3E56-5748-49F4-9581-B9CE43D826B9}"/>
    <pc:docChg chg="modSld">
      <pc:chgData name="Valentinos Pariza" userId="S::valentinos.pariza@student.uva.nl::21b7efda-e6c7-45cb-b1ca-917b8ea9a720" providerId="AD" clId="Web-{789E3E56-5748-49F4-9581-B9CE43D826B9}" dt="2023-05-26T15:23:53.083" v="8" actId="14100"/>
      <pc:docMkLst>
        <pc:docMk/>
      </pc:docMkLst>
      <pc:sldChg chg="modSp">
        <pc:chgData name="Valentinos Pariza" userId="S::valentinos.pariza@student.uva.nl::21b7efda-e6c7-45cb-b1ca-917b8ea9a720" providerId="AD" clId="Web-{789E3E56-5748-49F4-9581-B9CE43D826B9}" dt="2023-05-26T15:23:53.083" v="8" actId="14100"/>
        <pc:sldMkLst>
          <pc:docMk/>
          <pc:sldMk cId="2150916414" sldId="259"/>
        </pc:sldMkLst>
        <pc:spChg chg="mod">
          <ac:chgData name="Valentinos Pariza" userId="S::valentinos.pariza@student.uva.nl::21b7efda-e6c7-45cb-b1ca-917b8ea9a720" providerId="AD" clId="Web-{789E3E56-5748-49F4-9581-B9CE43D826B9}" dt="2023-05-26T15:23:38.317" v="5" actId="20577"/>
          <ac:spMkLst>
            <pc:docMk/>
            <pc:sldMk cId="2150916414" sldId="259"/>
            <ac:spMk id="899" creationId="{9D6DEE6E-B467-F6A2-2A9F-04FD0B13A22F}"/>
          </ac:spMkLst>
        </pc:spChg>
        <pc:spChg chg="mod">
          <ac:chgData name="Valentinos Pariza" userId="S::valentinos.pariza@student.uva.nl::21b7efda-e6c7-45cb-b1ca-917b8ea9a720" providerId="AD" clId="Web-{789E3E56-5748-49F4-9581-B9CE43D826B9}" dt="2023-05-26T15:23:53.083" v="8" actId="14100"/>
          <ac:spMkLst>
            <pc:docMk/>
            <pc:sldMk cId="2150916414" sldId="259"/>
            <ac:spMk id="907" creationId="{063DF528-01C5-3F1F-821F-98A4721E25C7}"/>
          </ac:spMkLst>
        </pc:spChg>
        <pc:picChg chg="mod">
          <ac:chgData name="Valentinos Pariza" userId="S::valentinos.pariza@student.uva.nl::21b7efda-e6c7-45cb-b1ca-917b8ea9a720" providerId="AD" clId="Web-{789E3E56-5748-49F4-9581-B9CE43D826B9}" dt="2023-05-26T15:23:05.924" v="1" actId="1076"/>
          <ac:picMkLst>
            <pc:docMk/>
            <pc:sldMk cId="2150916414" sldId="259"/>
            <ac:picMk id="897" creationId="{7019C561-E486-6B33-9EC4-0D2750F1484E}"/>
          </ac:picMkLst>
        </pc:picChg>
      </pc:sldChg>
    </pc:docChg>
  </pc:docChgLst>
  <pc:docChgLst>
    <pc:chgData name="Tanya Kaintura" userId="S::tanya.kaintura@student.uva.nl::b9b792b7-978a-4c2b-9e1e-f28acdf70896" providerId="AD" clId="Web-{9935EC9A-B32B-4BFB-BFD3-A95E673B4E49}"/>
    <pc:docChg chg="modSld">
      <pc:chgData name="Tanya Kaintura" userId="S::tanya.kaintura@student.uva.nl::b9b792b7-978a-4c2b-9e1e-f28acdf70896" providerId="AD" clId="Web-{9935EC9A-B32B-4BFB-BFD3-A95E673B4E49}" dt="2023-05-26T22:41:20.978" v="198" actId="20577"/>
      <pc:docMkLst>
        <pc:docMk/>
      </pc:docMkLst>
      <pc:sldChg chg="addSp delSp modSp">
        <pc:chgData name="Tanya Kaintura" userId="S::tanya.kaintura@student.uva.nl::b9b792b7-978a-4c2b-9e1e-f28acdf70896" providerId="AD" clId="Web-{9935EC9A-B32B-4BFB-BFD3-A95E673B4E49}" dt="2023-05-26T22:41:20.978" v="198" actId="20577"/>
        <pc:sldMkLst>
          <pc:docMk/>
          <pc:sldMk cId="2150916414" sldId="259"/>
        </pc:sldMkLst>
        <pc:spChg chg="mod">
          <ac:chgData name="Tanya Kaintura" userId="S::tanya.kaintura@student.uva.nl::b9b792b7-978a-4c2b-9e1e-f28acdf70896" providerId="AD" clId="Web-{9935EC9A-B32B-4BFB-BFD3-A95E673B4E49}" dt="2023-05-26T22:36:57.236" v="157" actId="14100"/>
          <ac:spMkLst>
            <pc:docMk/>
            <pc:sldMk cId="2150916414" sldId="259"/>
            <ac:spMk id="10" creationId="{6C0C7DA0-83B9-3C5C-A6F0-52181A13EEEB}"/>
          </ac:spMkLst>
        </pc:spChg>
        <pc:spChg chg="mod">
          <ac:chgData name="Tanya Kaintura" userId="S::tanya.kaintura@student.uva.nl::b9b792b7-978a-4c2b-9e1e-f28acdf70896" providerId="AD" clId="Web-{9935EC9A-B32B-4BFB-BFD3-A95E673B4E49}" dt="2023-05-26T22:37:37.909" v="163" actId="20577"/>
          <ac:spMkLst>
            <pc:docMk/>
            <pc:sldMk cId="2150916414" sldId="259"/>
            <ac:spMk id="12" creationId="{6EC46848-930F-9B93-43B3-8D4AC94F0CCF}"/>
          </ac:spMkLst>
        </pc:spChg>
        <pc:spChg chg="mod">
          <ac:chgData name="Tanya Kaintura" userId="S::tanya.kaintura@student.uva.nl::b9b792b7-978a-4c2b-9e1e-f28acdf70896" providerId="AD" clId="Web-{9935EC9A-B32B-4BFB-BFD3-A95E673B4E49}" dt="2023-05-26T22:37:01.751" v="158" actId="14100"/>
          <ac:spMkLst>
            <pc:docMk/>
            <pc:sldMk cId="2150916414" sldId="259"/>
            <ac:spMk id="15" creationId="{E41EFC3C-BE2D-423E-9935-C23E3E09CE04}"/>
          </ac:spMkLst>
        </pc:spChg>
        <pc:spChg chg="mod">
          <ac:chgData name="Tanya Kaintura" userId="S::tanya.kaintura@student.uva.nl::b9b792b7-978a-4c2b-9e1e-f28acdf70896" providerId="AD" clId="Web-{9935EC9A-B32B-4BFB-BFD3-A95E673B4E49}" dt="2023-05-26T22:37:50.987" v="164" actId="20577"/>
          <ac:spMkLst>
            <pc:docMk/>
            <pc:sldMk cId="2150916414" sldId="259"/>
            <ac:spMk id="16" creationId="{722DCE6E-B75E-FD18-C0F3-8678E9EEADBF}"/>
          </ac:spMkLst>
        </pc:spChg>
        <pc:spChg chg="add mod">
          <ac:chgData name="Tanya Kaintura" userId="S::tanya.kaintura@student.uva.nl::b9b792b7-978a-4c2b-9e1e-f28acdf70896" providerId="AD" clId="Web-{9935EC9A-B32B-4BFB-BFD3-A95E673B4E49}" dt="2023-05-26T22:24:49.434" v="6" actId="20577"/>
          <ac:spMkLst>
            <pc:docMk/>
            <pc:sldMk cId="2150916414" sldId="259"/>
            <ac:spMk id="17" creationId="{61414E2C-7375-DE95-A10D-0A91370BA744}"/>
          </ac:spMkLst>
        </pc:spChg>
        <pc:spChg chg="add mod">
          <ac:chgData name="Tanya Kaintura" userId="S::tanya.kaintura@student.uva.nl::b9b792b7-978a-4c2b-9e1e-f28acdf70896" providerId="AD" clId="Web-{9935EC9A-B32B-4BFB-BFD3-A95E673B4E49}" dt="2023-05-26T22:36:24.031" v="152" actId="14100"/>
          <ac:spMkLst>
            <pc:docMk/>
            <pc:sldMk cId="2150916414" sldId="259"/>
            <ac:spMk id="18" creationId="{0AA8FA62-FA8C-290F-F872-1A645EF3D237}"/>
          </ac:spMkLst>
        </pc:spChg>
        <pc:spChg chg="add mod">
          <ac:chgData name="Tanya Kaintura" userId="S::tanya.kaintura@student.uva.nl::b9b792b7-978a-4c2b-9e1e-f28acdf70896" providerId="AD" clId="Web-{9935EC9A-B32B-4BFB-BFD3-A95E673B4E49}" dt="2023-05-26T22:32:41.586" v="105" actId="20577"/>
          <ac:spMkLst>
            <pc:docMk/>
            <pc:sldMk cId="2150916414" sldId="259"/>
            <ac:spMk id="19" creationId="{C1754976-9247-D790-32CC-69E44E73221E}"/>
          </ac:spMkLst>
        </pc:spChg>
        <pc:spChg chg="add mod">
          <ac:chgData name="Tanya Kaintura" userId="S::tanya.kaintura@student.uva.nl::b9b792b7-978a-4c2b-9e1e-f28acdf70896" providerId="AD" clId="Web-{9935EC9A-B32B-4BFB-BFD3-A95E673B4E49}" dt="2023-05-26T22:36:10.125" v="150"/>
          <ac:spMkLst>
            <pc:docMk/>
            <pc:sldMk cId="2150916414" sldId="259"/>
            <ac:spMk id="21" creationId="{3A237E20-638A-45CC-A442-E091489A24D8}"/>
          </ac:spMkLst>
        </pc:spChg>
        <pc:spChg chg="mod">
          <ac:chgData name="Tanya Kaintura" userId="S::tanya.kaintura@student.uva.nl::b9b792b7-978a-4c2b-9e1e-f28acdf70896" providerId="AD" clId="Web-{9935EC9A-B32B-4BFB-BFD3-A95E673B4E49}" dt="2023-05-26T22:37:22.049" v="161" actId="20577"/>
          <ac:spMkLst>
            <pc:docMk/>
            <pc:sldMk cId="2150916414" sldId="259"/>
            <ac:spMk id="23" creationId="{D7608953-982E-47DC-84B8-159644BE6CED}"/>
          </ac:spMkLst>
        </pc:spChg>
        <pc:spChg chg="mod">
          <ac:chgData name="Tanya Kaintura" userId="S::tanya.kaintura@student.uva.nl::b9b792b7-978a-4c2b-9e1e-f28acdf70896" providerId="AD" clId="Web-{9935EC9A-B32B-4BFB-BFD3-A95E673B4E49}" dt="2023-05-26T22:31:54.210" v="58" actId="1076"/>
          <ac:spMkLst>
            <pc:docMk/>
            <pc:sldMk cId="2150916414" sldId="259"/>
            <ac:spMk id="34" creationId="{B07214BB-4E0D-88BD-FE50-0ED04FF7800C}"/>
          </ac:spMkLst>
        </pc:spChg>
        <pc:spChg chg="mod">
          <ac:chgData name="Tanya Kaintura" userId="S::tanya.kaintura@student.uva.nl::b9b792b7-978a-4c2b-9e1e-f28acdf70896" providerId="AD" clId="Web-{9935EC9A-B32B-4BFB-BFD3-A95E673B4E49}" dt="2023-05-26T22:38:23.926" v="168" actId="20577"/>
          <ac:spMkLst>
            <pc:docMk/>
            <pc:sldMk cId="2150916414" sldId="259"/>
            <ac:spMk id="40" creationId="{FA7556B2-2FE8-9EA9-ECC3-C962394DF4CC}"/>
          </ac:spMkLst>
        </pc:spChg>
        <pc:spChg chg="mod">
          <ac:chgData name="Tanya Kaintura" userId="S::tanya.kaintura@student.uva.nl::b9b792b7-978a-4c2b-9e1e-f28acdf70896" providerId="AD" clId="Web-{9935EC9A-B32B-4BFB-BFD3-A95E673B4E49}" dt="2023-05-26T22:40:49.274" v="183" actId="20577"/>
          <ac:spMkLst>
            <pc:docMk/>
            <pc:sldMk cId="2150916414" sldId="259"/>
            <ac:spMk id="43" creationId="{00000000-0000-0000-0000-000000000000}"/>
          </ac:spMkLst>
        </pc:spChg>
        <pc:spChg chg="mod">
          <ac:chgData name="Tanya Kaintura" userId="S::tanya.kaintura@student.uva.nl::b9b792b7-978a-4c2b-9e1e-f28acdf70896" providerId="AD" clId="Web-{9935EC9A-B32B-4BFB-BFD3-A95E673B4E49}" dt="2023-05-26T22:39:25.787" v="174" actId="1076"/>
          <ac:spMkLst>
            <pc:docMk/>
            <pc:sldMk cId="2150916414" sldId="259"/>
            <ac:spMk id="55" creationId="{C7D3705B-8911-0557-7476-B0E5FE813695}"/>
          </ac:spMkLst>
        </pc:spChg>
        <pc:spChg chg="mod">
          <ac:chgData name="Tanya Kaintura" userId="S::tanya.kaintura@student.uva.nl::b9b792b7-978a-4c2b-9e1e-f28acdf70896" providerId="AD" clId="Web-{9935EC9A-B32B-4BFB-BFD3-A95E673B4E49}" dt="2023-05-26T22:40:36.852" v="182" actId="1076"/>
          <ac:spMkLst>
            <pc:docMk/>
            <pc:sldMk cId="2150916414" sldId="259"/>
            <ac:spMk id="56" creationId="{90A57348-9B62-813B-E12D-4EC8BB0CD69B}"/>
          </ac:spMkLst>
        </pc:spChg>
        <pc:spChg chg="del">
          <ac:chgData name="Tanya Kaintura" userId="S::tanya.kaintura@student.uva.nl::b9b792b7-978a-4c2b-9e1e-f28acdf70896" providerId="AD" clId="Web-{9935EC9A-B32B-4BFB-BFD3-A95E673B4E49}" dt="2023-05-26T22:23:54.042" v="0"/>
          <ac:spMkLst>
            <pc:docMk/>
            <pc:sldMk cId="2150916414" sldId="259"/>
            <ac:spMk id="63" creationId="{9E8FD52A-46DB-4DF5-190C-436A6EA04FB0}"/>
          </ac:spMkLst>
        </pc:spChg>
        <pc:spChg chg="mod">
          <ac:chgData name="Tanya Kaintura" userId="S::tanya.kaintura@student.uva.nl::b9b792b7-978a-4c2b-9e1e-f28acdf70896" providerId="AD" clId="Web-{9935EC9A-B32B-4BFB-BFD3-A95E673B4E49}" dt="2023-05-26T22:38:38.833" v="170" actId="20577"/>
          <ac:spMkLst>
            <pc:docMk/>
            <pc:sldMk cId="2150916414" sldId="259"/>
            <ac:spMk id="899" creationId="{9D6DEE6E-B467-F6A2-2A9F-04FD0B13A22F}"/>
          </ac:spMkLst>
        </pc:spChg>
        <pc:spChg chg="mod">
          <ac:chgData name="Tanya Kaintura" userId="S::tanya.kaintura@student.uva.nl::b9b792b7-978a-4c2b-9e1e-f28acdf70896" providerId="AD" clId="Web-{9935EC9A-B32B-4BFB-BFD3-A95E673B4E49}" dt="2023-05-26T22:38:12.691" v="166" actId="20577"/>
          <ac:spMkLst>
            <pc:docMk/>
            <pc:sldMk cId="2150916414" sldId="259"/>
            <ac:spMk id="906" creationId="{22CB1833-EDEC-141E-D90A-D722FF9F8D5C}"/>
          </ac:spMkLst>
        </pc:spChg>
        <pc:spChg chg="mod">
          <ac:chgData name="Tanya Kaintura" userId="S::tanya.kaintura@student.uva.nl::b9b792b7-978a-4c2b-9e1e-f28acdf70896" providerId="AD" clId="Web-{9935EC9A-B32B-4BFB-BFD3-A95E673B4E49}" dt="2023-05-26T22:41:20.978" v="198" actId="20577"/>
          <ac:spMkLst>
            <pc:docMk/>
            <pc:sldMk cId="2150916414" sldId="259"/>
            <ac:spMk id="907" creationId="{063DF528-01C5-3F1F-821F-98A4721E25C7}"/>
          </ac:spMkLst>
        </pc:spChg>
        <pc:picChg chg="mod">
          <ac:chgData name="Tanya Kaintura" userId="S::tanya.kaintura@student.uva.nl::b9b792b7-978a-4c2b-9e1e-f28acdf70896" providerId="AD" clId="Web-{9935EC9A-B32B-4BFB-BFD3-A95E673B4E49}" dt="2023-05-26T22:35:02.091" v="134" actId="1076"/>
          <ac:picMkLst>
            <pc:docMk/>
            <pc:sldMk cId="2150916414" sldId="259"/>
            <ac:picMk id="38" creationId="{DE3062B3-E858-D643-B49D-18CB90F7CF81}"/>
          </ac:picMkLst>
        </pc:picChg>
        <pc:picChg chg="mod">
          <ac:chgData name="Tanya Kaintura" userId="S::tanya.kaintura@student.uva.nl::b9b792b7-978a-4c2b-9e1e-f28acdf70896" providerId="AD" clId="Web-{9935EC9A-B32B-4BFB-BFD3-A95E673B4E49}" dt="2023-05-26T22:35:02.029" v="133" actId="1076"/>
          <ac:picMkLst>
            <pc:docMk/>
            <pc:sldMk cId="2150916414" sldId="259"/>
            <ac:picMk id="1031" creationId="{61E0D5A1-4D2D-2D7B-021F-752C8A15FB46}"/>
          </ac:picMkLst>
        </pc:picChg>
      </pc:sldChg>
    </pc:docChg>
  </pc:docChgLst>
  <pc:docChgLst>
    <pc:chgData name="Sławek Garcarz" userId="S::slawek.garcarz@student.uva.nl::9c85a2df-f7c2-4b8b-99d0-8e89cf668670" providerId="AD" clId="Web-{D204F028-D32B-4768-8EA7-6CDCBFAECC73}"/>
    <pc:docChg chg="modSld">
      <pc:chgData name="Sławek Garcarz" userId="S::slawek.garcarz@student.uva.nl::9c85a2df-f7c2-4b8b-99d0-8e89cf668670" providerId="AD" clId="Web-{D204F028-D32B-4768-8EA7-6CDCBFAECC73}" dt="2023-05-28T10:00:42.784" v="23"/>
      <pc:docMkLst>
        <pc:docMk/>
      </pc:docMkLst>
      <pc:sldChg chg="addSp delSp modSp modCm">
        <pc:chgData name="Sławek Garcarz" userId="S::slawek.garcarz@student.uva.nl::9c85a2df-f7c2-4b8b-99d0-8e89cf668670" providerId="AD" clId="Web-{D204F028-D32B-4768-8EA7-6CDCBFAECC73}" dt="2023-05-28T10:00:31.861" v="22" actId="14100"/>
        <pc:sldMkLst>
          <pc:docMk/>
          <pc:sldMk cId="2150916414" sldId="259"/>
        </pc:sldMkLst>
        <pc:spChg chg="mod">
          <ac:chgData name="Sławek Garcarz" userId="S::slawek.garcarz@student.uva.nl::9c85a2df-f7c2-4b8b-99d0-8e89cf668670" providerId="AD" clId="Web-{D204F028-D32B-4768-8EA7-6CDCBFAECC73}" dt="2023-05-28T09:54:18.450" v="14" actId="20577"/>
          <ac:spMkLst>
            <pc:docMk/>
            <pc:sldMk cId="2150916414" sldId="259"/>
            <ac:spMk id="57" creationId="{F4FACD72-22E0-ACFB-4F98-74A8F2E2F34F}"/>
          </ac:spMkLst>
        </pc:spChg>
        <pc:spChg chg="mod">
          <ac:chgData name="Sławek Garcarz" userId="S::slawek.garcarz@student.uva.nl::9c85a2df-f7c2-4b8b-99d0-8e89cf668670" providerId="AD" clId="Web-{D204F028-D32B-4768-8EA7-6CDCBFAECC73}" dt="2023-05-28T09:51:19.768" v="2" actId="20577"/>
          <ac:spMkLst>
            <pc:docMk/>
            <pc:sldMk cId="2150916414" sldId="259"/>
            <ac:spMk id="60" creationId="{C2C63E19-90D1-F3B2-52A8-FA821531D29A}"/>
          </ac:spMkLst>
        </pc:spChg>
        <pc:spChg chg="mod">
          <ac:chgData name="Sławek Garcarz" userId="S::slawek.garcarz@student.uva.nl::9c85a2df-f7c2-4b8b-99d0-8e89cf668670" providerId="AD" clId="Web-{D204F028-D32B-4768-8EA7-6CDCBFAECC73}" dt="2023-05-28T09:54:11.559" v="11" actId="14100"/>
          <ac:spMkLst>
            <pc:docMk/>
            <pc:sldMk cId="2150916414" sldId="259"/>
            <ac:spMk id="63" creationId="{E8AE40E8-50D5-6306-9714-BA9EEA0E264A}"/>
          </ac:spMkLst>
        </pc:spChg>
        <pc:spChg chg="mod">
          <ac:chgData name="Sławek Garcarz" userId="S::slawek.garcarz@student.uva.nl::9c85a2df-f7c2-4b8b-99d0-8e89cf668670" providerId="AD" clId="Web-{D204F028-D32B-4768-8EA7-6CDCBFAECC73}" dt="2023-05-28T09:54:29.669" v="17" actId="20577"/>
          <ac:spMkLst>
            <pc:docMk/>
            <pc:sldMk cId="2150916414" sldId="259"/>
            <ac:spMk id="896" creationId="{AC6F3AA0-0E21-EF9F-0D1A-B7117B3D338D}"/>
          </ac:spMkLst>
        </pc:spChg>
        <pc:cxnChg chg="add del">
          <ac:chgData name="Sławek Garcarz" userId="S::slawek.garcarz@student.uva.nl::9c85a2df-f7c2-4b8b-99d0-8e89cf668670" providerId="AD" clId="Web-{D204F028-D32B-4768-8EA7-6CDCBFAECC73}" dt="2023-05-28T09:56:09.534" v="20"/>
          <ac:cxnSpMkLst>
            <pc:docMk/>
            <pc:sldMk cId="2150916414" sldId="259"/>
            <ac:cxnSpMk id="4" creationId="{FA342F42-2A57-E955-9622-D2EECC10D2A3}"/>
          </ac:cxnSpMkLst>
        </pc:cxnChg>
        <pc:cxnChg chg="mod">
          <ac:chgData name="Sławek Garcarz" userId="S::slawek.garcarz@student.uva.nl::9c85a2df-f7c2-4b8b-99d0-8e89cf668670" providerId="AD" clId="Web-{D204F028-D32B-4768-8EA7-6CDCBFAECC73}" dt="2023-05-28T10:00:31.861" v="22" actId="14100"/>
          <ac:cxnSpMkLst>
            <pc:docMk/>
            <pc:sldMk cId="2150916414" sldId="259"/>
            <ac:cxnSpMk id="56" creationId="{A85FB6F4-2F34-F0FA-D4CE-A8C3468E3380}"/>
          </ac:cxnSpMkLst>
        </pc:cxnChg>
        <pc:cxnChg chg="add del">
          <ac:chgData name="Sławek Garcarz" userId="S::slawek.garcarz@student.uva.nl::9c85a2df-f7c2-4b8b-99d0-8e89cf668670" providerId="AD" clId="Web-{D204F028-D32B-4768-8EA7-6CDCBFAECC73}" dt="2023-05-28T09:56:12.487" v="21"/>
          <ac:cxnSpMkLst>
            <pc:docMk/>
            <pc:sldMk cId="2150916414" sldId="259"/>
            <ac:cxnSpMk id="922" creationId="{A95E3DBC-6867-E5B6-527C-E148535132BD}"/>
          </ac:cxnSpMkLst>
        </pc:cxnChg>
      </pc:sldChg>
      <pc:sldChg chg="mod modShow">
        <pc:chgData name="Sławek Garcarz" userId="S::slawek.garcarz@student.uva.nl::9c85a2df-f7c2-4b8b-99d0-8e89cf668670" providerId="AD" clId="Web-{D204F028-D32B-4768-8EA7-6CDCBFAECC73}" dt="2023-05-28T10:00:42.784" v="23"/>
        <pc:sldMkLst>
          <pc:docMk/>
          <pc:sldMk cId="2927516509" sldId="260"/>
        </pc:sldMkLst>
      </pc:sldChg>
    </pc:docChg>
  </pc:docChgLst>
  <pc:docChgLst>
    <pc:chgData name="Tanya Kaintura" userId="b9b792b7-978a-4c2b-9e1e-f28acdf70896" providerId="ADAL" clId="{D0201CCA-F676-D84A-8D89-D72FCC2CB371}"/>
    <pc:docChg chg="modSld">
      <pc:chgData name="Tanya Kaintura" userId="b9b792b7-978a-4c2b-9e1e-f28acdf70896" providerId="ADAL" clId="{D0201CCA-F676-D84A-8D89-D72FCC2CB371}" dt="2023-06-29T10:49:47.760" v="55" actId="14100"/>
      <pc:docMkLst>
        <pc:docMk/>
      </pc:docMkLst>
      <pc:sldChg chg="modSp mod">
        <pc:chgData name="Tanya Kaintura" userId="b9b792b7-978a-4c2b-9e1e-f28acdf70896" providerId="ADAL" clId="{D0201CCA-F676-D84A-8D89-D72FCC2CB371}" dt="2023-06-29T10:49:47.760" v="55" actId="14100"/>
        <pc:sldMkLst>
          <pc:docMk/>
          <pc:sldMk cId="2150916414" sldId="259"/>
        </pc:sldMkLst>
        <pc:spChg chg="mod">
          <ac:chgData name="Tanya Kaintura" userId="b9b792b7-978a-4c2b-9e1e-f28acdf70896" providerId="ADAL" clId="{D0201CCA-F676-D84A-8D89-D72FCC2CB371}" dt="2023-06-29T10:45:08.630" v="4" actId="14100"/>
          <ac:spMkLst>
            <pc:docMk/>
            <pc:sldMk cId="2150916414" sldId="259"/>
            <ac:spMk id="7" creationId="{10F4CE9E-0985-3A35-F890-27E097C9FA0A}"/>
          </ac:spMkLst>
        </pc:spChg>
        <pc:spChg chg="mod">
          <ac:chgData name="Tanya Kaintura" userId="b9b792b7-978a-4c2b-9e1e-f28acdf70896" providerId="ADAL" clId="{D0201CCA-F676-D84A-8D89-D72FCC2CB371}" dt="2023-06-29T10:44:39.989" v="0" actId="123"/>
          <ac:spMkLst>
            <pc:docMk/>
            <pc:sldMk cId="2150916414" sldId="259"/>
            <ac:spMk id="10" creationId="{6C0C7DA0-83B9-3C5C-A6F0-52181A13EEEB}"/>
          </ac:spMkLst>
        </pc:spChg>
        <pc:spChg chg="mod">
          <ac:chgData name="Tanya Kaintura" userId="b9b792b7-978a-4c2b-9e1e-f28acdf70896" providerId="ADAL" clId="{D0201CCA-F676-D84A-8D89-D72FCC2CB371}" dt="2023-06-29T10:46:56.954" v="22" actId="14100"/>
          <ac:spMkLst>
            <pc:docMk/>
            <pc:sldMk cId="2150916414" sldId="259"/>
            <ac:spMk id="13" creationId="{4D9A3129-0B63-2887-E9FD-B6828EF1D81B}"/>
          </ac:spMkLst>
        </pc:spChg>
        <pc:spChg chg="mod">
          <ac:chgData name="Tanya Kaintura" userId="b9b792b7-978a-4c2b-9e1e-f28acdf70896" providerId="ADAL" clId="{D0201CCA-F676-D84A-8D89-D72FCC2CB371}" dt="2023-06-29T10:49:19.539" v="49" actId="14100"/>
          <ac:spMkLst>
            <pc:docMk/>
            <pc:sldMk cId="2150916414" sldId="259"/>
            <ac:spMk id="21" creationId="{04143938-CA9B-C7D2-1398-DAD2BEE51F4B}"/>
          </ac:spMkLst>
        </pc:spChg>
        <pc:spChg chg="mod">
          <ac:chgData name="Tanya Kaintura" userId="b9b792b7-978a-4c2b-9e1e-f28acdf70896" providerId="ADAL" clId="{D0201CCA-F676-D84A-8D89-D72FCC2CB371}" dt="2023-06-29T10:46:36.060" v="18" actId="113"/>
          <ac:spMkLst>
            <pc:docMk/>
            <pc:sldMk cId="2150916414" sldId="259"/>
            <ac:spMk id="30" creationId="{AA23397D-DEBC-5A53-C658-A52BFE6CD4A3}"/>
          </ac:spMkLst>
        </pc:spChg>
        <pc:spChg chg="mod">
          <ac:chgData name="Tanya Kaintura" userId="b9b792b7-978a-4c2b-9e1e-f28acdf70896" providerId="ADAL" clId="{D0201CCA-F676-D84A-8D89-D72FCC2CB371}" dt="2023-06-29T10:46:02.803" v="8" actId="113"/>
          <ac:spMkLst>
            <pc:docMk/>
            <pc:sldMk cId="2150916414" sldId="259"/>
            <ac:spMk id="43" creationId="{BC772092-B625-66D6-CE73-17802EA11AEA}"/>
          </ac:spMkLst>
        </pc:spChg>
        <pc:spChg chg="mod">
          <ac:chgData name="Tanya Kaintura" userId="b9b792b7-978a-4c2b-9e1e-f28acdf70896" providerId="ADAL" clId="{D0201CCA-F676-D84A-8D89-D72FCC2CB371}" dt="2023-06-29T10:49:47.760" v="55" actId="14100"/>
          <ac:spMkLst>
            <pc:docMk/>
            <pc:sldMk cId="2150916414" sldId="259"/>
            <ac:spMk id="44" creationId="{BE0A9FF2-7B02-A572-C1AC-1F530DADD82B}"/>
          </ac:spMkLst>
        </pc:spChg>
        <pc:spChg chg="mod">
          <ac:chgData name="Tanya Kaintura" userId="b9b792b7-978a-4c2b-9e1e-f28acdf70896" providerId="ADAL" clId="{D0201CCA-F676-D84A-8D89-D72FCC2CB371}" dt="2023-06-29T10:49:42.909" v="53" actId="123"/>
          <ac:spMkLst>
            <pc:docMk/>
            <pc:sldMk cId="2150916414" sldId="259"/>
            <ac:spMk id="52" creationId="{A94D86DD-1F47-9148-5E12-786CFF4A72E6}"/>
          </ac:spMkLst>
        </pc:spChg>
        <pc:spChg chg="mod">
          <ac:chgData name="Tanya Kaintura" userId="b9b792b7-978a-4c2b-9e1e-f28acdf70896" providerId="ADAL" clId="{D0201CCA-F676-D84A-8D89-D72FCC2CB371}" dt="2023-06-29T10:49:10.726" v="48" actId="1036"/>
          <ac:spMkLst>
            <pc:docMk/>
            <pc:sldMk cId="2150916414" sldId="259"/>
            <ac:spMk id="53" creationId="{D46BBE28-F297-4ACF-9FF2-A8CACF4EEE5F}"/>
          </ac:spMkLst>
        </pc:spChg>
        <pc:spChg chg="mod">
          <ac:chgData name="Tanya Kaintura" userId="b9b792b7-978a-4c2b-9e1e-f28acdf70896" providerId="ADAL" clId="{D0201CCA-F676-D84A-8D89-D72FCC2CB371}" dt="2023-06-29T10:49:06.414" v="47" actId="1036"/>
          <ac:spMkLst>
            <pc:docMk/>
            <pc:sldMk cId="2150916414" sldId="259"/>
            <ac:spMk id="905" creationId="{0B4A353E-8389-0769-4F57-E243383E1D47}"/>
          </ac:spMkLst>
        </pc:spChg>
        <pc:picChg chg="mod">
          <ac:chgData name="Tanya Kaintura" userId="b9b792b7-978a-4c2b-9e1e-f28acdf70896" providerId="ADAL" clId="{D0201CCA-F676-D84A-8D89-D72FCC2CB371}" dt="2023-06-29T10:47:59.361" v="31" actId="1076"/>
          <ac:picMkLst>
            <pc:docMk/>
            <pc:sldMk cId="2150916414" sldId="259"/>
            <ac:picMk id="11" creationId="{C2DBFA8A-CC34-6D10-41EE-4668D8F5587A}"/>
          </ac:picMkLst>
        </pc:picChg>
        <pc:picChg chg="mod">
          <ac:chgData name="Tanya Kaintura" userId="b9b792b7-978a-4c2b-9e1e-f28acdf70896" providerId="ADAL" clId="{D0201CCA-F676-D84A-8D89-D72FCC2CB371}" dt="2023-06-29T10:47:27.414" v="25" actId="1076"/>
          <ac:picMkLst>
            <pc:docMk/>
            <pc:sldMk cId="2150916414" sldId="259"/>
            <ac:picMk id="12" creationId="{FC3AC10A-4E01-CCE0-CFB0-32E5EB356F09}"/>
          </ac:picMkLst>
        </pc:picChg>
        <pc:picChg chg="mod">
          <ac:chgData name="Tanya Kaintura" userId="b9b792b7-978a-4c2b-9e1e-f28acdf70896" providerId="ADAL" clId="{D0201CCA-F676-D84A-8D89-D72FCC2CB371}" dt="2023-06-29T10:47:47.030" v="29" actId="1076"/>
          <ac:picMkLst>
            <pc:docMk/>
            <pc:sldMk cId="2150916414" sldId="259"/>
            <ac:picMk id="14" creationId="{64DF0A89-DB4D-8090-A6CA-C27FDEA369B5}"/>
          </ac:picMkLst>
        </pc:picChg>
        <pc:picChg chg="mod">
          <ac:chgData name="Tanya Kaintura" userId="b9b792b7-978a-4c2b-9e1e-f28acdf70896" providerId="ADAL" clId="{D0201CCA-F676-D84A-8D89-D72FCC2CB371}" dt="2023-06-29T10:49:29.720" v="52" actId="1076"/>
          <ac:picMkLst>
            <pc:docMk/>
            <pc:sldMk cId="2150916414" sldId="259"/>
            <ac:picMk id="23" creationId="{86132241-18DF-162C-18D1-FFF2BFEE7665}"/>
          </ac:picMkLst>
        </pc:picChg>
        <pc:picChg chg="mod">
          <ac:chgData name="Tanya Kaintura" userId="b9b792b7-978a-4c2b-9e1e-f28acdf70896" providerId="ADAL" clId="{D0201CCA-F676-D84A-8D89-D72FCC2CB371}" dt="2023-06-29T10:49:25.124" v="50" actId="1076"/>
          <ac:picMkLst>
            <pc:docMk/>
            <pc:sldMk cId="2150916414" sldId="259"/>
            <ac:picMk id="24" creationId="{CB2D3211-8BB3-B5A9-BE5E-09B7F39B7019}"/>
          </ac:picMkLst>
        </pc:picChg>
        <pc:picChg chg="mod">
          <ac:chgData name="Tanya Kaintura" userId="b9b792b7-978a-4c2b-9e1e-f28acdf70896" providerId="ADAL" clId="{D0201CCA-F676-D84A-8D89-D72FCC2CB371}" dt="2023-06-29T10:49:27.557" v="51" actId="1076"/>
          <ac:picMkLst>
            <pc:docMk/>
            <pc:sldMk cId="2150916414" sldId="259"/>
            <ac:picMk id="27" creationId="{077716BB-2876-C73B-D7DE-A55F25EA2CAD}"/>
          </ac:picMkLst>
        </pc:picChg>
        <pc:picChg chg="mod">
          <ac:chgData name="Tanya Kaintura" userId="b9b792b7-978a-4c2b-9e1e-f28acdf70896" providerId="ADAL" clId="{D0201CCA-F676-D84A-8D89-D72FCC2CB371}" dt="2023-06-29T10:46:52.169" v="21" actId="1076"/>
          <ac:picMkLst>
            <pc:docMk/>
            <pc:sldMk cId="2150916414" sldId="259"/>
            <ac:picMk id="55" creationId="{0AB508EF-EE12-EA1B-E496-877C61670819}"/>
          </ac:picMkLst>
        </pc:picChg>
        <pc:cxnChg chg="mod">
          <ac:chgData name="Tanya Kaintura" userId="b9b792b7-978a-4c2b-9e1e-f28acdf70896" providerId="ADAL" clId="{D0201CCA-F676-D84A-8D89-D72FCC2CB371}" dt="2023-06-29T10:49:19.539" v="49" actId="14100"/>
          <ac:cxnSpMkLst>
            <pc:docMk/>
            <pc:sldMk cId="2150916414" sldId="259"/>
            <ac:cxnSpMk id="42" creationId="{531F504C-8DBF-6C8D-83F9-6DC04938475E}"/>
          </ac:cxnSpMkLst>
        </pc:cxnChg>
        <pc:cxnChg chg="mod">
          <ac:chgData name="Tanya Kaintura" userId="b9b792b7-978a-4c2b-9e1e-f28acdf70896" providerId="ADAL" clId="{D0201CCA-F676-D84A-8D89-D72FCC2CB371}" dt="2023-06-29T10:47:06.919" v="23" actId="14100"/>
          <ac:cxnSpMkLst>
            <pc:docMk/>
            <pc:sldMk cId="2150916414" sldId="259"/>
            <ac:cxnSpMk id="50" creationId="{5E638CD7-EDC6-01BE-AF6A-4DE2D7188D3C}"/>
          </ac:cxnSpMkLst>
        </pc:cxnChg>
      </pc:sldChg>
    </pc:docChg>
  </pc:docChgLst>
  <pc:docChgLst>
    <pc:chgData name="Jona Ruthardt" userId="c107ba31-b576-4620-91b3-62ce38d9ca5f" providerId="ADAL" clId="{75E3E8E5-2443-1949-8BE7-832387474F35}"/>
    <pc:docChg chg="undo redo custSel modSld modMainMaster modNotesMaster">
      <pc:chgData name="Jona Ruthardt" userId="c107ba31-b576-4620-91b3-62ce38d9ca5f" providerId="ADAL" clId="{75E3E8E5-2443-1949-8BE7-832387474F35}" dt="2023-05-27T19:36:27.126" v="6656" actId="1037"/>
      <pc:docMkLst>
        <pc:docMk/>
      </pc:docMkLst>
      <pc:sldChg chg="addSp delSp modSp mod addCm modCm">
        <pc:chgData name="Jona Ruthardt" userId="c107ba31-b576-4620-91b3-62ce38d9ca5f" providerId="ADAL" clId="{75E3E8E5-2443-1949-8BE7-832387474F35}" dt="2023-05-27T19:36:27.126" v="6656" actId="1037"/>
        <pc:sldMkLst>
          <pc:docMk/>
          <pc:sldMk cId="2150916414" sldId="259"/>
        </pc:sldMkLst>
        <pc:spChg chg="del mod topLvl">
          <ac:chgData name="Jona Ruthardt" userId="c107ba31-b576-4620-91b3-62ce38d9ca5f" providerId="ADAL" clId="{75E3E8E5-2443-1949-8BE7-832387474F35}" dt="2023-05-27T18:24:40.965" v="5008" actId="478"/>
          <ac:spMkLst>
            <pc:docMk/>
            <pc:sldMk cId="2150916414" sldId="259"/>
            <ac:spMk id="2" creationId="{416137D4-AB53-3388-98AF-5AC07BC0826A}"/>
          </ac:spMkLst>
        </pc:spChg>
        <pc:spChg chg="mod">
          <ac:chgData name="Jona Ruthardt" userId="c107ba31-b576-4620-91b3-62ce38d9ca5f" providerId="ADAL" clId="{75E3E8E5-2443-1949-8BE7-832387474F35}" dt="2023-05-27T17:19:18.744" v="2646" actId="14100"/>
          <ac:spMkLst>
            <pc:docMk/>
            <pc:sldMk cId="2150916414" sldId="259"/>
            <ac:spMk id="7" creationId="{10F4CE9E-0985-3A35-F890-27E097C9FA0A}"/>
          </ac:spMkLst>
        </pc:spChg>
        <pc:spChg chg="add del mod">
          <ac:chgData name="Jona Ruthardt" userId="c107ba31-b576-4620-91b3-62ce38d9ca5f" providerId="ADAL" clId="{75E3E8E5-2443-1949-8BE7-832387474F35}" dt="2023-05-27T17:32:19.909" v="3275" actId="20577"/>
          <ac:spMkLst>
            <pc:docMk/>
            <pc:sldMk cId="2150916414" sldId="259"/>
            <ac:spMk id="10" creationId="{6C0C7DA0-83B9-3C5C-A6F0-52181A13EEEB}"/>
          </ac:spMkLst>
        </pc:spChg>
        <pc:spChg chg="mod">
          <ac:chgData name="Jona Ruthardt" userId="c107ba31-b576-4620-91b3-62ce38d9ca5f" providerId="ADAL" clId="{75E3E8E5-2443-1949-8BE7-832387474F35}" dt="2023-05-27T17:13:28.871" v="2452" actId="1036"/>
          <ac:spMkLst>
            <pc:docMk/>
            <pc:sldMk cId="2150916414" sldId="259"/>
            <ac:spMk id="11" creationId="{AF0B1E4A-5A5A-F57C-9A9F-D2E8F81DEB15}"/>
          </ac:spMkLst>
        </pc:spChg>
        <pc:spChg chg="mod">
          <ac:chgData name="Jona Ruthardt" userId="c107ba31-b576-4620-91b3-62ce38d9ca5f" providerId="ADAL" clId="{75E3E8E5-2443-1949-8BE7-832387474F35}" dt="2023-05-27T17:18:52.370" v="2644" actId="20577"/>
          <ac:spMkLst>
            <pc:docMk/>
            <pc:sldMk cId="2150916414" sldId="259"/>
            <ac:spMk id="12" creationId="{6EC46848-930F-9B93-43B3-8D4AC94F0CCF}"/>
          </ac:spMkLst>
        </pc:spChg>
        <pc:spChg chg="mod">
          <ac:chgData name="Jona Ruthardt" userId="c107ba31-b576-4620-91b3-62ce38d9ca5f" providerId="ADAL" clId="{75E3E8E5-2443-1949-8BE7-832387474F35}" dt="2023-05-27T17:46:07.942" v="3609" actId="20577"/>
          <ac:spMkLst>
            <pc:docMk/>
            <pc:sldMk cId="2150916414" sldId="259"/>
            <ac:spMk id="13" creationId="{4D9A3129-0B63-2887-E9FD-B6828EF1D81B}"/>
          </ac:spMkLst>
        </pc:spChg>
        <pc:spChg chg="mod">
          <ac:chgData name="Jona Ruthardt" userId="c107ba31-b576-4620-91b3-62ce38d9ca5f" providerId="ADAL" clId="{75E3E8E5-2443-1949-8BE7-832387474F35}" dt="2023-05-27T17:14:52.183" v="2467" actId="403"/>
          <ac:spMkLst>
            <pc:docMk/>
            <pc:sldMk cId="2150916414" sldId="259"/>
            <ac:spMk id="15" creationId="{E41EFC3C-BE2D-423E-9935-C23E3E09CE04}"/>
          </ac:spMkLst>
        </pc:spChg>
        <pc:spChg chg="del mod">
          <ac:chgData name="Jona Ruthardt" userId="c107ba31-b576-4620-91b3-62ce38d9ca5f" providerId="ADAL" clId="{75E3E8E5-2443-1949-8BE7-832387474F35}" dt="2023-05-27T17:33:58.708" v="3386" actId="478"/>
          <ac:spMkLst>
            <pc:docMk/>
            <pc:sldMk cId="2150916414" sldId="259"/>
            <ac:spMk id="16" creationId="{722DCE6E-B75E-FD18-C0F3-8678E9EEADBF}"/>
          </ac:spMkLst>
        </pc:spChg>
        <pc:spChg chg="mod">
          <ac:chgData name="Jona Ruthardt" userId="c107ba31-b576-4620-91b3-62ce38d9ca5f" providerId="ADAL" clId="{75E3E8E5-2443-1949-8BE7-832387474F35}" dt="2023-05-27T15:34:16.597" v="190" actId="1035"/>
          <ac:spMkLst>
            <pc:docMk/>
            <pc:sldMk cId="2150916414" sldId="259"/>
            <ac:spMk id="17" creationId="{61414E2C-7375-DE95-A10D-0A91370BA744}"/>
          </ac:spMkLst>
        </pc:spChg>
        <pc:spChg chg="del mod">
          <ac:chgData name="Jona Ruthardt" userId="c107ba31-b576-4620-91b3-62ce38d9ca5f" providerId="ADAL" clId="{75E3E8E5-2443-1949-8BE7-832387474F35}" dt="2023-05-27T17:34:34.264" v="3428" actId="478"/>
          <ac:spMkLst>
            <pc:docMk/>
            <pc:sldMk cId="2150916414" sldId="259"/>
            <ac:spMk id="18" creationId="{0AA8FA62-FA8C-290F-F872-1A645EF3D237}"/>
          </ac:spMkLst>
        </pc:spChg>
        <pc:spChg chg="add del mod">
          <ac:chgData name="Jona Ruthardt" userId="c107ba31-b576-4620-91b3-62ce38d9ca5f" providerId="ADAL" clId="{75E3E8E5-2443-1949-8BE7-832387474F35}" dt="2023-05-27T15:23:47.030" v="2"/>
          <ac:spMkLst>
            <pc:docMk/>
            <pc:sldMk cId="2150916414" sldId="259"/>
            <ac:spMk id="19" creationId="{A7A6B2E0-8FD5-F612-96FC-18B378ABCE41}"/>
          </ac:spMkLst>
        </pc:spChg>
        <pc:spChg chg="mod">
          <ac:chgData name="Jona Ruthardt" userId="c107ba31-b576-4620-91b3-62ce38d9ca5f" providerId="ADAL" clId="{75E3E8E5-2443-1949-8BE7-832387474F35}" dt="2023-05-27T17:14:22.665" v="2464" actId="14100"/>
          <ac:spMkLst>
            <pc:docMk/>
            <pc:sldMk cId="2150916414" sldId="259"/>
            <ac:spMk id="20" creationId="{C5DF0309-574B-4996-F234-DBF9CF75B5EE}"/>
          </ac:spMkLst>
        </pc:spChg>
        <pc:spChg chg="mod">
          <ac:chgData name="Jona Ruthardt" userId="c107ba31-b576-4620-91b3-62ce38d9ca5f" providerId="ADAL" clId="{75E3E8E5-2443-1949-8BE7-832387474F35}" dt="2023-05-27T17:39:38.190" v="3566" actId="167"/>
          <ac:spMkLst>
            <pc:docMk/>
            <pc:sldMk cId="2150916414" sldId="259"/>
            <ac:spMk id="21" creationId="{3A237E20-638A-45CC-A442-E091489A24D8}"/>
          </ac:spMkLst>
        </pc:spChg>
        <pc:spChg chg="mod">
          <ac:chgData name="Jona Ruthardt" userId="c107ba31-b576-4620-91b3-62ce38d9ca5f" providerId="ADAL" clId="{75E3E8E5-2443-1949-8BE7-832387474F35}" dt="2023-05-27T17:25:07.075" v="2723" actId="33524"/>
          <ac:spMkLst>
            <pc:docMk/>
            <pc:sldMk cId="2150916414" sldId="259"/>
            <ac:spMk id="23" creationId="{D7608953-982E-47DC-84B8-159644BE6CED}"/>
          </ac:spMkLst>
        </pc:spChg>
        <pc:spChg chg="mod">
          <ac:chgData name="Jona Ruthardt" userId="c107ba31-b576-4620-91b3-62ce38d9ca5f" providerId="ADAL" clId="{75E3E8E5-2443-1949-8BE7-832387474F35}" dt="2023-05-27T19:36:20.173" v="6651" actId="1035"/>
          <ac:spMkLst>
            <pc:docMk/>
            <pc:sldMk cId="2150916414" sldId="259"/>
            <ac:spMk id="26" creationId="{032ACC83-DD50-1D6A-A401-960DDFEF1D97}"/>
          </ac:spMkLst>
        </pc:spChg>
        <pc:spChg chg="mod">
          <ac:chgData name="Jona Ruthardt" userId="c107ba31-b576-4620-91b3-62ce38d9ca5f" providerId="ADAL" clId="{75E3E8E5-2443-1949-8BE7-832387474F35}" dt="2023-05-27T17:17:37.754" v="2546" actId="14100"/>
          <ac:spMkLst>
            <pc:docMk/>
            <pc:sldMk cId="2150916414" sldId="259"/>
            <ac:spMk id="28" creationId="{C3FEB7B2-C6D8-4575-8681-61A508AC12E2}"/>
          </ac:spMkLst>
        </pc:spChg>
        <pc:spChg chg="mod">
          <ac:chgData name="Jona Ruthardt" userId="c107ba31-b576-4620-91b3-62ce38d9ca5f" providerId="ADAL" clId="{75E3E8E5-2443-1949-8BE7-832387474F35}" dt="2023-05-27T17:04:27.090" v="2287" actId="403"/>
          <ac:spMkLst>
            <pc:docMk/>
            <pc:sldMk cId="2150916414" sldId="259"/>
            <ac:spMk id="29" creationId="{C8CF195C-51C5-4513-BC8D-A4C0776E21CE}"/>
          </ac:spMkLst>
        </pc:spChg>
        <pc:spChg chg="del mod">
          <ac:chgData name="Jona Ruthardt" userId="c107ba31-b576-4620-91b3-62ce38d9ca5f" providerId="ADAL" clId="{75E3E8E5-2443-1949-8BE7-832387474F35}" dt="2023-05-27T19:24:37.168" v="6589" actId="478"/>
          <ac:spMkLst>
            <pc:docMk/>
            <pc:sldMk cId="2150916414" sldId="259"/>
            <ac:spMk id="31" creationId="{F31AA911-25B4-CA6B-0762-7FCACEB1D9D4}"/>
          </ac:spMkLst>
        </pc:spChg>
        <pc:spChg chg="add del">
          <ac:chgData name="Jona Ruthardt" userId="c107ba31-b576-4620-91b3-62ce38d9ca5f" providerId="ADAL" clId="{75E3E8E5-2443-1949-8BE7-832387474F35}" dt="2023-05-27T16:01:28.836" v="780"/>
          <ac:spMkLst>
            <pc:docMk/>
            <pc:sldMk cId="2150916414" sldId="259"/>
            <ac:spMk id="32" creationId="{958A4E41-777A-DB1C-F0F8-EF40655292EC}"/>
          </ac:spMkLst>
        </pc:spChg>
        <pc:spChg chg="add del mod">
          <ac:chgData name="Jona Ruthardt" userId="c107ba31-b576-4620-91b3-62ce38d9ca5f" providerId="ADAL" clId="{75E3E8E5-2443-1949-8BE7-832387474F35}" dt="2023-05-27T16:01:28.141" v="779"/>
          <ac:spMkLst>
            <pc:docMk/>
            <pc:sldMk cId="2150916414" sldId="259"/>
            <ac:spMk id="33" creationId="{1B8E583C-9AED-9071-B551-87BEC8496186}"/>
          </ac:spMkLst>
        </pc:spChg>
        <pc:spChg chg="mod">
          <ac:chgData name="Jona Ruthardt" userId="c107ba31-b576-4620-91b3-62ce38d9ca5f" providerId="ADAL" clId="{75E3E8E5-2443-1949-8BE7-832387474F35}" dt="2023-05-27T17:38:29.436" v="3535" actId="1076"/>
          <ac:spMkLst>
            <pc:docMk/>
            <pc:sldMk cId="2150916414" sldId="259"/>
            <ac:spMk id="34" creationId="{B07214BB-4E0D-88BD-FE50-0ED04FF7800C}"/>
          </ac:spMkLst>
        </pc:spChg>
        <pc:spChg chg="mod topLvl">
          <ac:chgData name="Jona Ruthardt" userId="c107ba31-b576-4620-91b3-62ce38d9ca5f" providerId="ADAL" clId="{75E3E8E5-2443-1949-8BE7-832387474F35}" dt="2023-05-27T17:00:44.715" v="2245" actId="207"/>
          <ac:spMkLst>
            <pc:docMk/>
            <pc:sldMk cId="2150916414" sldId="259"/>
            <ac:spMk id="35" creationId="{00000000-0000-0000-0000-000000000000}"/>
          </ac:spMkLst>
        </pc:spChg>
        <pc:spChg chg="mod">
          <ac:chgData name="Jona Ruthardt" userId="c107ba31-b576-4620-91b3-62ce38d9ca5f" providerId="ADAL" clId="{75E3E8E5-2443-1949-8BE7-832387474F35}" dt="2023-05-27T15:33:41.266" v="126" actId="404"/>
          <ac:spMkLst>
            <pc:docMk/>
            <pc:sldMk cId="2150916414" sldId="259"/>
            <ac:spMk id="36" creationId="{ADC1708B-DBA7-405A-832D-BDB694DCC894}"/>
          </ac:spMkLst>
        </pc:spChg>
        <pc:spChg chg="mod">
          <ac:chgData name="Jona Ruthardt" userId="c107ba31-b576-4620-91b3-62ce38d9ca5f" providerId="ADAL" clId="{75E3E8E5-2443-1949-8BE7-832387474F35}" dt="2023-05-27T17:07:17.248" v="2315" actId="1036"/>
          <ac:spMkLst>
            <pc:docMk/>
            <pc:sldMk cId="2150916414" sldId="259"/>
            <ac:spMk id="37" creationId="{D99616FF-2607-417E-B672-719261008DB5}"/>
          </ac:spMkLst>
        </pc:spChg>
        <pc:spChg chg="mod">
          <ac:chgData name="Jona Ruthardt" userId="c107ba31-b576-4620-91b3-62ce38d9ca5f" providerId="ADAL" clId="{75E3E8E5-2443-1949-8BE7-832387474F35}" dt="2023-05-27T17:38:02.905" v="3528" actId="1035"/>
          <ac:spMkLst>
            <pc:docMk/>
            <pc:sldMk cId="2150916414" sldId="259"/>
            <ac:spMk id="39" creationId="{032D782C-2F95-E4EC-E3DA-5971C769E8CB}"/>
          </ac:spMkLst>
        </pc:spChg>
        <pc:spChg chg="del mod">
          <ac:chgData name="Jona Ruthardt" userId="c107ba31-b576-4620-91b3-62ce38d9ca5f" providerId="ADAL" clId="{75E3E8E5-2443-1949-8BE7-832387474F35}" dt="2023-05-27T18:00:59.237" v="4189" actId="478"/>
          <ac:spMkLst>
            <pc:docMk/>
            <pc:sldMk cId="2150916414" sldId="259"/>
            <ac:spMk id="40" creationId="{FA7556B2-2FE8-9EA9-ECC3-C962394DF4CC}"/>
          </ac:spMkLst>
        </pc:spChg>
        <pc:spChg chg="add del mod topLvl">
          <ac:chgData name="Jona Ruthardt" userId="c107ba31-b576-4620-91b3-62ce38d9ca5f" providerId="ADAL" clId="{75E3E8E5-2443-1949-8BE7-832387474F35}" dt="2023-05-27T18:43:49.245" v="5281" actId="478"/>
          <ac:spMkLst>
            <pc:docMk/>
            <pc:sldMk cId="2150916414" sldId="259"/>
            <ac:spMk id="42" creationId="{CB6044FB-E51F-8A2F-AA70-3EA4BE5CE9E8}"/>
          </ac:spMkLst>
        </pc:spChg>
        <pc:spChg chg="add del mod">
          <ac:chgData name="Jona Ruthardt" userId="c107ba31-b576-4620-91b3-62ce38d9ca5f" providerId="ADAL" clId="{75E3E8E5-2443-1949-8BE7-832387474F35}" dt="2023-05-27T16:17:41.399" v="1294" actId="478"/>
          <ac:spMkLst>
            <pc:docMk/>
            <pc:sldMk cId="2150916414" sldId="259"/>
            <ac:spMk id="43" creationId="{00000000-0000-0000-0000-000000000000}"/>
          </ac:spMkLst>
        </pc:spChg>
        <pc:spChg chg="add mod">
          <ac:chgData name="Jona Ruthardt" userId="c107ba31-b576-4620-91b3-62ce38d9ca5f" providerId="ADAL" clId="{75E3E8E5-2443-1949-8BE7-832387474F35}" dt="2023-05-27T19:36:16.081" v="6641" actId="1035"/>
          <ac:spMkLst>
            <pc:docMk/>
            <pc:sldMk cId="2150916414" sldId="259"/>
            <ac:spMk id="44" creationId="{BE0A9FF2-7B02-A572-C1AC-1F530DADD82B}"/>
          </ac:spMkLst>
        </pc:spChg>
        <pc:spChg chg="del mod topLvl">
          <ac:chgData name="Jona Ruthardt" userId="c107ba31-b576-4620-91b3-62ce38d9ca5f" providerId="ADAL" clId="{75E3E8E5-2443-1949-8BE7-832387474F35}" dt="2023-05-27T18:24:27.073" v="5002" actId="478"/>
          <ac:spMkLst>
            <pc:docMk/>
            <pc:sldMk cId="2150916414" sldId="259"/>
            <ac:spMk id="45" creationId="{C4F13424-406C-6825-4EA7-65142B4CC82F}"/>
          </ac:spMkLst>
        </pc:spChg>
        <pc:spChg chg="del mod topLvl">
          <ac:chgData name="Jona Ruthardt" userId="c107ba31-b576-4620-91b3-62ce38d9ca5f" providerId="ADAL" clId="{75E3E8E5-2443-1949-8BE7-832387474F35}" dt="2023-05-27T18:24:29.594" v="5003" actId="478"/>
          <ac:spMkLst>
            <pc:docMk/>
            <pc:sldMk cId="2150916414" sldId="259"/>
            <ac:spMk id="46" creationId="{DE2D680C-8342-0694-1ACF-36D65BCB7BBF}"/>
          </ac:spMkLst>
        </pc:spChg>
        <pc:spChg chg="mod topLvl">
          <ac:chgData name="Jona Ruthardt" userId="c107ba31-b576-4620-91b3-62ce38d9ca5f" providerId="ADAL" clId="{75E3E8E5-2443-1949-8BE7-832387474F35}" dt="2023-05-27T17:06:31.734" v="2309" actId="207"/>
          <ac:spMkLst>
            <pc:docMk/>
            <pc:sldMk cId="2150916414" sldId="259"/>
            <ac:spMk id="47" creationId="{00000000-0000-0000-0000-000000000000}"/>
          </ac:spMkLst>
        </pc:spChg>
        <pc:spChg chg="mod">
          <ac:chgData name="Jona Ruthardt" userId="c107ba31-b576-4620-91b3-62ce38d9ca5f" providerId="ADAL" clId="{75E3E8E5-2443-1949-8BE7-832387474F35}" dt="2023-05-27T17:06:30.932" v="2308" actId="207"/>
          <ac:spMkLst>
            <pc:docMk/>
            <pc:sldMk cId="2150916414" sldId="259"/>
            <ac:spMk id="48" creationId="{00000000-0000-0000-0000-000000000000}"/>
          </ac:spMkLst>
        </pc:spChg>
        <pc:spChg chg="add mod">
          <ac:chgData name="Jona Ruthardt" userId="c107ba31-b576-4620-91b3-62ce38d9ca5f" providerId="ADAL" clId="{75E3E8E5-2443-1949-8BE7-832387474F35}" dt="2023-05-27T19:36:20.173" v="6651" actId="1035"/>
          <ac:spMkLst>
            <pc:docMk/>
            <pc:sldMk cId="2150916414" sldId="259"/>
            <ac:spMk id="49" creationId="{014EAC59-B037-24D6-4ED6-B841399649B9}"/>
          </ac:spMkLst>
        </pc:spChg>
        <pc:spChg chg="del mod">
          <ac:chgData name="Jona Ruthardt" userId="c107ba31-b576-4620-91b3-62ce38d9ca5f" providerId="ADAL" clId="{75E3E8E5-2443-1949-8BE7-832387474F35}" dt="2023-05-27T18:25:03.514" v="5044" actId="478"/>
          <ac:spMkLst>
            <pc:docMk/>
            <pc:sldMk cId="2150916414" sldId="259"/>
            <ac:spMk id="50" creationId="{40DD8365-EA81-487B-AEAB-246594E9BB02}"/>
          </ac:spMkLst>
        </pc:spChg>
        <pc:spChg chg="del mod topLvl">
          <ac:chgData name="Jona Ruthardt" userId="c107ba31-b576-4620-91b3-62ce38d9ca5f" providerId="ADAL" clId="{75E3E8E5-2443-1949-8BE7-832387474F35}" dt="2023-05-27T18:44:22.055" v="5295" actId="478"/>
          <ac:spMkLst>
            <pc:docMk/>
            <pc:sldMk cId="2150916414" sldId="259"/>
            <ac:spMk id="51" creationId="{B6B556F2-9793-ECDF-6721-215F9992E675}"/>
          </ac:spMkLst>
        </pc:spChg>
        <pc:spChg chg="add mod">
          <ac:chgData name="Jona Ruthardt" userId="c107ba31-b576-4620-91b3-62ce38d9ca5f" providerId="ADAL" clId="{75E3E8E5-2443-1949-8BE7-832387474F35}" dt="2023-05-27T17:38:13.669" v="3533" actId="403"/>
          <ac:spMkLst>
            <pc:docMk/>
            <pc:sldMk cId="2150916414" sldId="259"/>
            <ac:spMk id="52" creationId="{A94D86DD-1F47-9148-5E12-786CFF4A72E6}"/>
          </ac:spMkLst>
        </pc:spChg>
        <pc:spChg chg="mod">
          <ac:chgData name="Jona Ruthardt" userId="c107ba31-b576-4620-91b3-62ce38d9ca5f" providerId="ADAL" clId="{75E3E8E5-2443-1949-8BE7-832387474F35}" dt="2023-05-27T19:24:00.437" v="6576" actId="1035"/>
          <ac:spMkLst>
            <pc:docMk/>
            <pc:sldMk cId="2150916414" sldId="259"/>
            <ac:spMk id="53" creationId="{D46BBE28-F297-4ACF-9FF2-A8CACF4EEE5F}"/>
          </ac:spMkLst>
        </pc:spChg>
        <pc:spChg chg="add del mod topLvl">
          <ac:chgData name="Jona Ruthardt" userId="c107ba31-b576-4620-91b3-62ce38d9ca5f" providerId="ADAL" clId="{75E3E8E5-2443-1949-8BE7-832387474F35}" dt="2023-05-27T19:11:01.243" v="6151" actId="478"/>
          <ac:spMkLst>
            <pc:docMk/>
            <pc:sldMk cId="2150916414" sldId="259"/>
            <ac:spMk id="55" creationId="{C7D3705B-8911-0557-7476-B0E5FE813695}"/>
          </ac:spMkLst>
        </pc:spChg>
        <pc:spChg chg="del mod topLvl">
          <ac:chgData name="Jona Ruthardt" userId="c107ba31-b576-4620-91b3-62ce38d9ca5f" providerId="ADAL" clId="{75E3E8E5-2443-1949-8BE7-832387474F35}" dt="2023-05-27T19:08:45.508" v="6101" actId="478"/>
          <ac:spMkLst>
            <pc:docMk/>
            <pc:sldMk cId="2150916414" sldId="259"/>
            <ac:spMk id="56" creationId="{90A57348-9B62-813B-E12D-4EC8BB0CD69B}"/>
          </ac:spMkLst>
        </pc:spChg>
        <pc:spChg chg="add mod">
          <ac:chgData name="Jona Ruthardt" userId="c107ba31-b576-4620-91b3-62ce38d9ca5f" providerId="ADAL" clId="{75E3E8E5-2443-1949-8BE7-832387474F35}" dt="2023-05-27T18:13:49.878" v="4577" actId="20577"/>
          <ac:spMkLst>
            <pc:docMk/>
            <pc:sldMk cId="2150916414" sldId="259"/>
            <ac:spMk id="57" creationId="{F4FACD72-22E0-ACFB-4F98-74A8F2E2F34F}"/>
          </ac:spMkLst>
        </pc:spChg>
        <pc:spChg chg="del mod">
          <ac:chgData name="Jona Ruthardt" userId="c107ba31-b576-4620-91b3-62ce38d9ca5f" providerId="ADAL" clId="{75E3E8E5-2443-1949-8BE7-832387474F35}" dt="2023-05-27T17:27:51.713" v="3017" actId="478"/>
          <ac:spMkLst>
            <pc:docMk/>
            <pc:sldMk cId="2150916414" sldId="259"/>
            <ac:spMk id="58" creationId="{3C0B6672-EBCB-AAF6-371B-B061A163C3C6}"/>
          </ac:spMkLst>
        </pc:spChg>
        <pc:spChg chg="add mod">
          <ac:chgData name="Jona Ruthardt" userId="c107ba31-b576-4620-91b3-62ce38d9ca5f" providerId="ADAL" clId="{75E3E8E5-2443-1949-8BE7-832387474F35}" dt="2023-05-27T18:52:53.583" v="5606" actId="20577"/>
          <ac:spMkLst>
            <pc:docMk/>
            <pc:sldMk cId="2150916414" sldId="259"/>
            <ac:spMk id="59" creationId="{343B23E2-D5A2-9633-C26F-A2723457EDA0}"/>
          </ac:spMkLst>
        </pc:spChg>
        <pc:spChg chg="add mod">
          <ac:chgData name="Jona Ruthardt" userId="c107ba31-b576-4620-91b3-62ce38d9ca5f" providerId="ADAL" clId="{75E3E8E5-2443-1949-8BE7-832387474F35}" dt="2023-05-27T18:52:50.874" v="5604" actId="113"/>
          <ac:spMkLst>
            <pc:docMk/>
            <pc:sldMk cId="2150916414" sldId="259"/>
            <ac:spMk id="60" creationId="{C2C63E19-90D1-F3B2-52A8-FA821531D29A}"/>
          </ac:spMkLst>
        </pc:spChg>
        <pc:spChg chg="del mod">
          <ac:chgData name="Jona Ruthardt" userId="c107ba31-b576-4620-91b3-62ce38d9ca5f" providerId="ADAL" clId="{75E3E8E5-2443-1949-8BE7-832387474F35}" dt="2023-05-27T16:55:46.889" v="2203" actId="478"/>
          <ac:spMkLst>
            <pc:docMk/>
            <pc:sldMk cId="2150916414" sldId="259"/>
            <ac:spMk id="61" creationId="{649438C1-98C6-77EC-7618-3F1A5500919B}"/>
          </ac:spMkLst>
        </pc:spChg>
        <pc:spChg chg="add del mod topLvl">
          <ac:chgData name="Jona Ruthardt" userId="c107ba31-b576-4620-91b3-62ce38d9ca5f" providerId="ADAL" clId="{75E3E8E5-2443-1949-8BE7-832387474F35}" dt="2023-05-27T18:54:32.876" v="5636" actId="478"/>
          <ac:spMkLst>
            <pc:docMk/>
            <pc:sldMk cId="2150916414" sldId="259"/>
            <ac:spMk id="62" creationId="{A7D12D74-7F2B-7991-8B1A-416A1A4B0AF7}"/>
          </ac:spMkLst>
        </pc:spChg>
        <pc:spChg chg="add mod">
          <ac:chgData name="Jona Ruthardt" userId="c107ba31-b576-4620-91b3-62ce38d9ca5f" providerId="ADAL" clId="{75E3E8E5-2443-1949-8BE7-832387474F35}" dt="2023-05-27T18:14:03.568" v="4615" actId="20577"/>
          <ac:spMkLst>
            <pc:docMk/>
            <pc:sldMk cId="2150916414" sldId="259"/>
            <ac:spMk id="63" creationId="{E8AE40E8-50D5-6306-9714-BA9EEA0E264A}"/>
          </ac:spMkLst>
        </pc:spChg>
        <pc:spChg chg="add mod">
          <ac:chgData name="Jona Ruthardt" userId="c107ba31-b576-4620-91b3-62ce38d9ca5f" providerId="ADAL" clId="{75E3E8E5-2443-1949-8BE7-832387474F35}" dt="2023-05-27T19:10:26.487" v="6148" actId="20577"/>
          <ac:spMkLst>
            <pc:docMk/>
            <pc:sldMk cId="2150916414" sldId="259"/>
            <ac:spMk id="896" creationId="{AC6F3AA0-0E21-EF9F-0D1A-B7117B3D338D}"/>
          </ac:spMkLst>
        </pc:spChg>
        <pc:spChg chg="add mod">
          <ac:chgData name="Jona Ruthardt" userId="c107ba31-b576-4620-91b3-62ce38d9ca5f" providerId="ADAL" clId="{75E3E8E5-2443-1949-8BE7-832387474F35}" dt="2023-05-27T18:46:32.818" v="5302" actId="20577"/>
          <ac:spMkLst>
            <pc:docMk/>
            <pc:sldMk cId="2150916414" sldId="259"/>
            <ac:spMk id="898" creationId="{FDC226BC-9C59-4BC3-9D3B-3A11554B0EEE}"/>
          </ac:spMkLst>
        </pc:spChg>
        <pc:spChg chg="del mod">
          <ac:chgData name="Jona Ruthardt" userId="c107ba31-b576-4620-91b3-62ce38d9ca5f" providerId="ADAL" clId="{75E3E8E5-2443-1949-8BE7-832387474F35}" dt="2023-05-27T18:22:17.517" v="4955" actId="478"/>
          <ac:spMkLst>
            <pc:docMk/>
            <pc:sldMk cId="2150916414" sldId="259"/>
            <ac:spMk id="899" creationId="{9D6DEE6E-B467-F6A2-2A9F-04FD0B13A22F}"/>
          </ac:spMkLst>
        </pc:spChg>
        <pc:spChg chg="del mod topLvl">
          <ac:chgData name="Jona Ruthardt" userId="c107ba31-b576-4620-91b3-62ce38d9ca5f" providerId="ADAL" clId="{75E3E8E5-2443-1949-8BE7-832387474F35}" dt="2023-05-27T18:24:45.398" v="5010" actId="478"/>
          <ac:spMkLst>
            <pc:docMk/>
            <pc:sldMk cId="2150916414" sldId="259"/>
            <ac:spMk id="901" creationId="{EC9B61A9-D67F-1CA7-DE9C-3D5A36654642}"/>
          </ac:spMkLst>
        </pc:spChg>
        <pc:spChg chg="del mod topLvl">
          <ac:chgData name="Jona Ruthardt" userId="c107ba31-b576-4620-91b3-62ce38d9ca5f" providerId="ADAL" clId="{75E3E8E5-2443-1949-8BE7-832387474F35}" dt="2023-05-27T18:24:30.515" v="5004" actId="478"/>
          <ac:spMkLst>
            <pc:docMk/>
            <pc:sldMk cId="2150916414" sldId="259"/>
            <ac:spMk id="902" creationId="{A093DC1F-CFEA-1E47-5BB9-B0E1F0BBFF37}"/>
          </ac:spMkLst>
        </pc:spChg>
        <pc:spChg chg="del mod topLvl">
          <ac:chgData name="Jona Ruthardt" userId="c107ba31-b576-4620-91b3-62ce38d9ca5f" providerId="ADAL" clId="{75E3E8E5-2443-1949-8BE7-832387474F35}" dt="2023-05-27T18:24:31.519" v="5005" actId="478"/>
          <ac:spMkLst>
            <pc:docMk/>
            <pc:sldMk cId="2150916414" sldId="259"/>
            <ac:spMk id="903" creationId="{F89A5B9D-A82C-6563-F574-EE15646A5A00}"/>
          </ac:spMkLst>
        </pc:spChg>
        <pc:spChg chg="del mod topLvl">
          <ac:chgData name="Jona Ruthardt" userId="c107ba31-b576-4620-91b3-62ce38d9ca5f" providerId="ADAL" clId="{75E3E8E5-2443-1949-8BE7-832387474F35}" dt="2023-05-27T18:34:33.020" v="5052" actId="478"/>
          <ac:spMkLst>
            <pc:docMk/>
            <pc:sldMk cId="2150916414" sldId="259"/>
            <ac:spMk id="904" creationId="{E199E537-947A-659E-4C0A-BB9E96FF8996}"/>
          </ac:spMkLst>
        </pc:spChg>
        <pc:spChg chg="add mod">
          <ac:chgData name="Jona Ruthardt" userId="c107ba31-b576-4620-91b3-62ce38d9ca5f" providerId="ADAL" clId="{75E3E8E5-2443-1949-8BE7-832387474F35}" dt="2023-05-27T19:24:46.114" v="6628" actId="1036"/>
          <ac:spMkLst>
            <pc:docMk/>
            <pc:sldMk cId="2150916414" sldId="259"/>
            <ac:spMk id="905" creationId="{0B4A353E-8389-0769-4F57-E243383E1D47}"/>
          </ac:spMkLst>
        </pc:spChg>
        <pc:spChg chg="del mod topLvl">
          <ac:chgData name="Jona Ruthardt" userId="c107ba31-b576-4620-91b3-62ce38d9ca5f" providerId="ADAL" clId="{75E3E8E5-2443-1949-8BE7-832387474F35}" dt="2023-05-27T18:56:26.737" v="5737" actId="478"/>
          <ac:spMkLst>
            <pc:docMk/>
            <pc:sldMk cId="2150916414" sldId="259"/>
            <ac:spMk id="906" creationId="{22CB1833-EDEC-141E-D90A-D722FF9F8D5C}"/>
          </ac:spMkLst>
        </pc:spChg>
        <pc:spChg chg="del mod topLvl">
          <ac:chgData name="Jona Ruthardt" userId="c107ba31-b576-4620-91b3-62ce38d9ca5f" providerId="ADAL" clId="{75E3E8E5-2443-1949-8BE7-832387474F35}" dt="2023-05-27T19:02:50.130" v="6014" actId="478"/>
          <ac:spMkLst>
            <pc:docMk/>
            <pc:sldMk cId="2150916414" sldId="259"/>
            <ac:spMk id="907" creationId="{063DF528-01C5-3F1F-821F-98A4721E25C7}"/>
          </ac:spMkLst>
        </pc:spChg>
        <pc:spChg chg="add mod">
          <ac:chgData name="Jona Ruthardt" userId="c107ba31-b576-4620-91b3-62ce38d9ca5f" providerId="ADAL" clId="{75E3E8E5-2443-1949-8BE7-832387474F35}" dt="2023-05-27T19:24:25.939" v="6588" actId="20577"/>
          <ac:spMkLst>
            <pc:docMk/>
            <pc:sldMk cId="2150916414" sldId="259"/>
            <ac:spMk id="908" creationId="{9EB39CB6-6831-6926-FBED-B335C10DA9C6}"/>
          </ac:spMkLst>
        </pc:spChg>
        <pc:spChg chg="add mod">
          <ac:chgData name="Jona Ruthardt" userId="c107ba31-b576-4620-91b3-62ce38d9ca5f" providerId="ADAL" clId="{75E3E8E5-2443-1949-8BE7-832387474F35}" dt="2023-05-27T19:19:10.170" v="6292" actId="1035"/>
          <ac:spMkLst>
            <pc:docMk/>
            <pc:sldMk cId="2150916414" sldId="259"/>
            <ac:spMk id="909" creationId="{6E10BA7C-4D35-1AB5-EAF0-12DF7FE71024}"/>
          </ac:spMkLst>
        </pc:spChg>
        <pc:spChg chg="add mod">
          <ac:chgData name="Jona Ruthardt" userId="c107ba31-b576-4620-91b3-62ce38d9ca5f" providerId="ADAL" clId="{75E3E8E5-2443-1949-8BE7-832387474F35}" dt="2023-05-27T19:19:10.170" v="6292" actId="1035"/>
          <ac:spMkLst>
            <pc:docMk/>
            <pc:sldMk cId="2150916414" sldId="259"/>
            <ac:spMk id="910" creationId="{F99C0E26-13FF-ACC2-E270-4A6A3AE41F76}"/>
          </ac:spMkLst>
        </pc:spChg>
        <pc:spChg chg="add mod">
          <ac:chgData name="Jona Ruthardt" userId="c107ba31-b576-4620-91b3-62ce38d9ca5f" providerId="ADAL" clId="{75E3E8E5-2443-1949-8BE7-832387474F35}" dt="2023-05-27T19:24:51.729" v="6629" actId="1076"/>
          <ac:spMkLst>
            <pc:docMk/>
            <pc:sldMk cId="2150916414" sldId="259"/>
            <ac:spMk id="911" creationId="{9C73BD80-2BA4-9CAF-CEEB-C58D5EE44F0A}"/>
          </ac:spMkLst>
        </pc:spChg>
        <pc:grpChg chg="add del mod">
          <ac:chgData name="Jona Ruthardt" userId="c107ba31-b576-4620-91b3-62ce38d9ca5f" providerId="ADAL" clId="{75E3E8E5-2443-1949-8BE7-832387474F35}" dt="2023-05-27T16:58:05.374" v="2206" actId="165"/>
          <ac:grpSpMkLst>
            <pc:docMk/>
            <pc:sldMk cId="2150916414" sldId="259"/>
            <ac:grpSpMk id="3" creationId="{024F2586-2624-BCBB-1A1E-BF517E1105CB}"/>
          </ac:grpSpMkLst>
        </pc:grpChg>
        <pc:grpChg chg="del mod">
          <ac:chgData name="Jona Ruthardt" userId="c107ba31-b576-4620-91b3-62ce38d9ca5f" providerId="ADAL" clId="{75E3E8E5-2443-1949-8BE7-832387474F35}" dt="2023-05-27T17:00:19.549" v="2241" actId="165"/>
          <ac:grpSpMkLst>
            <pc:docMk/>
            <pc:sldMk cId="2150916414" sldId="259"/>
            <ac:grpSpMk id="4" creationId="{FCA49B59-5E6D-4210-ABDF-76DFCCBA64D7}"/>
          </ac:grpSpMkLst>
        </pc:grpChg>
        <pc:grpChg chg="del mod">
          <ac:chgData name="Jona Ruthardt" userId="c107ba31-b576-4620-91b3-62ce38d9ca5f" providerId="ADAL" clId="{75E3E8E5-2443-1949-8BE7-832387474F35}" dt="2023-05-27T18:05:35.678" v="4214" actId="165"/>
          <ac:grpSpMkLst>
            <pc:docMk/>
            <pc:sldMk cId="2150916414" sldId="259"/>
            <ac:grpSpMk id="5" creationId="{B797C5AE-5E05-D420-C8F2-D08AC4B8C306}"/>
          </ac:grpSpMkLst>
        </pc:grpChg>
        <pc:grpChg chg="del mod">
          <ac:chgData name="Jona Ruthardt" userId="c107ba31-b576-4620-91b3-62ce38d9ca5f" providerId="ADAL" clId="{75E3E8E5-2443-1949-8BE7-832387474F35}" dt="2023-05-27T18:24:36.344" v="5006" actId="165"/>
          <ac:grpSpMkLst>
            <pc:docMk/>
            <pc:sldMk cId="2150916414" sldId="259"/>
            <ac:grpSpMk id="6" creationId="{96CD2A12-4EBD-9D19-D5B6-4E6C06BB3D7A}"/>
          </ac:grpSpMkLst>
        </pc:grpChg>
        <pc:picChg chg="mod">
          <ac:chgData name="Jona Ruthardt" userId="c107ba31-b576-4620-91b3-62ce38d9ca5f" providerId="ADAL" clId="{75E3E8E5-2443-1949-8BE7-832387474F35}" dt="2023-05-27T17:25:39.542" v="2731" actId="1035"/>
          <ac:picMkLst>
            <pc:docMk/>
            <pc:sldMk cId="2150916414" sldId="259"/>
            <ac:picMk id="8" creationId="{5C6BB4E2-90F8-5DD1-22BE-E8416B1148F7}"/>
          </ac:picMkLst>
        </pc:picChg>
        <pc:picChg chg="mod topLvl modCrop">
          <ac:chgData name="Jona Ruthardt" userId="c107ba31-b576-4620-91b3-62ce38d9ca5f" providerId="ADAL" clId="{75E3E8E5-2443-1949-8BE7-832387474F35}" dt="2023-05-27T18:24:00.653" v="4998" actId="1076"/>
          <ac:picMkLst>
            <pc:docMk/>
            <pc:sldMk cId="2150916414" sldId="259"/>
            <ac:picMk id="9" creationId="{1E3DEACE-F1F2-B025-0604-0228F1F6CC3B}"/>
          </ac:picMkLst>
        </pc:picChg>
        <pc:picChg chg="mod">
          <ac:chgData name="Jona Ruthardt" userId="c107ba31-b576-4620-91b3-62ce38d9ca5f" providerId="ADAL" clId="{75E3E8E5-2443-1949-8BE7-832387474F35}" dt="2023-05-27T19:36:27.126" v="6656" actId="1037"/>
          <ac:picMkLst>
            <pc:docMk/>
            <pc:sldMk cId="2150916414" sldId="259"/>
            <ac:picMk id="14" creationId="{D0113008-23C2-D5F2-546E-725C89FAC2F2}"/>
          </ac:picMkLst>
        </pc:picChg>
        <pc:picChg chg="mod topLvl modCrop">
          <ac:chgData name="Jona Ruthardt" userId="c107ba31-b576-4620-91b3-62ce38d9ca5f" providerId="ADAL" clId="{75E3E8E5-2443-1949-8BE7-832387474F35}" dt="2023-05-27T18:23:46.579" v="4997" actId="1037"/>
          <ac:picMkLst>
            <pc:docMk/>
            <pc:sldMk cId="2150916414" sldId="259"/>
            <ac:picMk id="22" creationId="{7AD0FE06-67E3-A77D-62B7-7EBFF2D23FCA}"/>
          </ac:picMkLst>
        </pc:picChg>
        <pc:picChg chg="add del mod">
          <ac:chgData name="Jona Ruthardt" userId="c107ba31-b576-4620-91b3-62ce38d9ca5f" providerId="ADAL" clId="{75E3E8E5-2443-1949-8BE7-832387474F35}" dt="2023-05-27T15:32:55.345" v="100" actId="478"/>
          <ac:picMkLst>
            <pc:docMk/>
            <pc:sldMk cId="2150916414" sldId="259"/>
            <ac:picMk id="24" creationId="{F1218D03-0745-D7ED-9DB6-5459B985B30E}"/>
          </ac:picMkLst>
        </pc:picChg>
        <pc:picChg chg="add mod">
          <ac:chgData name="Jona Ruthardt" userId="c107ba31-b576-4620-91b3-62ce38d9ca5f" providerId="ADAL" clId="{75E3E8E5-2443-1949-8BE7-832387474F35}" dt="2023-05-27T15:33:10.832" v="103" actId="14100"/>
          <ac:picMkLst>
            <pc:docMk/>
            <pc:sldMk cId="2150916414" sldId="259"/>
            <ac:picMk id="27" creationId="{C22A32ED-A38B-4B20-494B-456A3D94C31A}"/>
          </ac:picMkLst>
        </pc:picChg>
        <pc:picChg chg="mod modCrop">
          <ac:chgData name="Jona Ruthardt" userId="c107ba31-b576-4620-91b3-62ce38d9ca5f" providerId="ADAL" clId="{75E3E8E5-2443-1949-8BE7-832387474F35}" dt="2023-05-27T19:09:38.645" v="6114" actId="1076"/>
          <ac:picMkLst>
            <pc:docMk/>
            <pc:sldMk cId="2150916414" sldId="259"/>
            <ac:picMk id="30" creationId="{E11385D4-1821-913A-C129-2BF6D604EC1F}"/>
          </ac:picMkLst>
        </pc:picChg>
        <pc:picChg chg="mod">
          <ac:chgData name="Jona Ruthardt" userId="c107ba31-b576-4620-91b3-62ce38d9ca5f" providerId="ADAL" clId="{75E3E8E5-2443-1949-8BE7-832387474F35}" dt="2023-05-27T17:39:42.272" v="3567" actId="1076"/>
          <ac:picMkLst>
            <pc:docMk/>
            <pc:sldMk cId="2150916414" sldId="259"/>
            <ac:picMk id="38" creationId="{DE3062B3-E858-D643-B49D-18CB90F7CF81}"/>
          </ac:picMkLst>
        </pc:picChg>
        <pc:picChg chg="del mod topLvl">
          <ac:chgData name="Jona Ruthardt" userId="c107ba31-b576-4620-91b3-62ce38d9ca5f" providerId="ADAL" clId="{75E3E8E5-2443-1949-8BE7-832387474F35}" dt="2023-05-27T19:08:45.508" v="6101" actId="478"/>
          <ac:picMkLst>
            <pc:docMk/>
            <pc:sldMk cId="2150916414" sldId="259"/>
            <ac:picMk id="41" creationId="{75624629-7EE9-1ED1-C89A-ED708D0FE038}"/>
          </ac:picMkLst>
        </pc:picChg>
        <pc:picChg chg="add del mod topLvl modCrop">
          <ac:chgData name="Jona Ruthardt" userId="c107ba31-b576-4620-91b3-62ce38d9ca5f" providerId="ADAL" clId="{75E3E8E5-2443-1949-8BE7-832387474F35}" dt="2023-05-27T19:10:32.884" v="6150" actId="1076"/>
          <ac:picMkLst>
            <pc:docMk/>
            <pc:sldMk cId="2150916414" sldId="259"/>
            <ac:picMk id="54" creationId="{90950818-A840-C90D-EAC3-9F4A82C287C4}"/>
          </ac:picMkLst>
        </pc:picChg>
        <pc:picChg chg="mod topLvl modCrop">
          <ac:chgData name="Jona Ruthardt" userId="c107ba31-b576-4620-91b3-62ce38d9ca5f" providerId="ADAL" clId="{75E3E8E5-2443-1949-8BE7-832387474F35}" dt="2023-05-27T19:10:19.466" v="6146" actId="1038"/>
          <ac:picMkLst>
            <pc:docMk/>
            <pc:sldMk cId="2150916414" sldId="259"/>
            <ac:picMk id="897" creationId="{7019C561-E486-6B33-9EC4-0D2750F1484E}"/>
          </ac:picMkLst>
        </pc:picChg>
        <pc:picChg chg="add mod modCrop">
          <ac:chgData name="Jona Ruthardt" userId="c107ba31-b576-4620-91b3-62ce38d9ca5f" providerId="ADAL" clId="{75E3E8E5-2443-1949-8BE7-832387474F35}" dt="2023-05-27T19:10:14.212" v="6134" actId="1037"/>
          <ac:picMkLst>
            <pc:docMk/>
            <pc:sldMk cId="2150916414" sldId="259"/>
            <ac:picMk id="900" creationId="{C260C560-A060-0D64-A174-215DDBB5D350}"/>
          </ac:picMkLst>
        </pc:picChg>
        <pc:picChg chg="mod">
          <ac:chgData name="Jona Ruthardt" userId="c107ba31-b576-4620-91b3-62ce38d9ca5f" providerId="ADAL" clId="{75E3E8E5-2443-1949-8BE7-832387474F35}" dt="2023-05-27T17:09:57.413" v="2364" actId="1076"/>
          <ac:picMkLst>
            <pc:docMk/>
            <pc:sldMk cId="2150916414" sldId="259"/>
            <ac:picMk id="1025" creationId="{B64A3A84-04A4-0829-EE52-0D808215F035}"/>
          </ac:picMkLst>
        </pc:picChg>
        <pc:picChg chg="mod">
          <ac:chgData name="Jona Ruthardt" userId="c107ba31-b576-4620-91b3-62ce38d9ca5f" providerId="ADAL" clId="{75E3E8E5-2443-1949-8BE7-832387474F35}" dt="2023-05-27T15:29:34.993" v="73" actId="1035"/>
          <ac:picMkLst>
            <pc:docMk/>
            <pc:sldMk cId="2150916414" sldId="259"/>
            <ac:picMk id="1026" creationId="{6F5F4033-5F7F-9151-4160-9AD1A475CF46}"/>
          </ac:picMkLst>
        </pc:picChg>
        <pc:picChg chg="mod">
          <ac:chgData name="Jona Ruthardt" userId="c107ba31-b576-4620-91b3-62ce38d9ca5f" providerId="ADAL" clId="{75E3E8E5-2443-1949-8BE7-832387474F35}" dt="2023-05-27T17:39:29.804" v="3565" actId="1035"/>
          <ac:picMkLst>
            <pc:docMk/>
            <pc:sldMk cId="2150916414" sldId="259"/>
            <ac:picMk id="1031" creationId="{61E0D5A1-4D2D-2D7B-021F-752C8A15FB46}"/>
          </ac:picMkLst>
        </pc:picChg>
        <pc:cxnChg chg="add mod">
          <ac:chgData name="Jona Ruthardt" userId="c107ba31-b576-4620-91b3-62ce38d9ca5f" providerId="ADAL" clId="{75E3E8E5-2443-1949-8BE7-832387474F35}" dt="2023-05-27T19:35:30.797" v="6635" actId="14100"/>
          <ac:cxnSpMkLst>
            <pc:docMk/>
            <pc:sldMk cId="2150916414" sldId="259"/>
            <ac:cxnSpMk id="913" creationId="{85BC6EF3-BFF5-7241-51AB-2ADF5147752E}"/>
          </ac:cxnSpMkLst>
        </pc:cxnChg>
        <pc:cxnChg chg="add mod">
          <ac:chgData name="Jona Ruthardt" userId="c107ba31-b576-4620-91b3-62ce38d9ca5f" providerId="ADAL" clId="{75E3E8E5-2443-1949-8BE7-832387474F35}" dt="2023-05-27T19:35:44.790" v="6638" actId="1035"/>
          <ac:cxnSpMkLst>
            <pc:docMk/>
            <pc:sldMk cId="2150916414" sldId="259"/>
            <ac:cxnSpMk id="915" creationId="{928FBE61-C8D1-4FFB-9DDC-1FE73F15793D}"/>
          </ac:cxnSpMkLst>
        </pc:cxnChg>
      </pc:sldChg>
      <pc:sldChg chg="addSp delSp modSp mod">
        <pc:chgData name="Jona Ruthardt" userId="c107ba31-b576-4620-91b3-62ce38d9ca5f" providerId="ADAL" clId="{75E3E8E5-2443-1949-8BE7-832387474F35}" dt="2023-05-27T17:42:08.354" v="3574"/>
        <pc:sldMkLst>
          <pc:docMk/>
          <pc:sldMk cId="2927516509" sldId="260"/>
        </pc:sldMkLst>
        <pc:spChg chg="del">
          <ac:chgData name="Jona Ruthardt" userId="c107ba31-b576-4620-91b3-62ce38d9ca5f" providerId="ADAL" clId="{75E3E8E5-2443-1949-8BE7-832387474F35}" dt="2023-05-27T17:41:51.983" v="3573" actId="478"/>
          <ac:spMkLst>
            <pc:docMk/>
            <pc:sldMk cId="2927516509" sldId="260"/>
            <ac:spMk id="2" creationId="{59F2943E-DFCC-1110-713D-939EB0561613}"/>
          </ac:spMkLst>
        </pc:spChg>
        <pc:spChg chg="del">
          <ac:chgData name="Jona Ruthardt" userId="c107ba31-b576-4620-91b3-62ce38d9ca5f" providerId="ADAL" clId="{75E3E8E5-2443-1949-8BE7-832387474F35}" dt="2023-05-27T17:41:51.091" v="3572" actId="478"/>
          <ac:spMkLst>
            <pc:docMk/>
            <pc:sldMk cId="2927516509" sldId="260"/>
            <ac:spMk id="3" creationId="{A5C4289A-0D92-DC38-1763-FEDE966C4AB3}"/>
          </ac:spMkLst>
        </pc:spChg>
        <pc:spChg chg="add mod">
          <ac:chgData name="Jona Ruthardt" userId="c107ba31-b576-4620-91b3-62ce38d9ca5f" providerId="ADAL" clId="{75E3E8E5-2443-1949-8BE7-832387474F35}" dt="2023-05-27T17:41:31.403" v="3570"/>
          <ac:spMkLst>
            <pc:docMk/>
            <pc:sldMk cId="2927516509" sldId="260"/>
            <ac:spMk id="4" creationId="{98D8069C-1D7D-9C53-3CBB-D05D54208376}"/>
          </ac:spMkLst>
        </pc:spChg>
        <pc:spChg chg="add mod">
          <ac:chgData name="Jona Ruthardt" userId="c107ba31-b576-4620-91b3-62ce38d9ca5f" providerId="ADAL" clId="{75E3E8E5-2443-1949-8BE7-832387474F35}" dt="2023-05-27T17:41:31.403" v="3570"/>
          <ac:spMkLst>
            <pc:docMk/>
            <pc:sldMk cId="2927516509" sldId="260"/>
            <ac:spMk id="6" creationId="{5984BCC4-A427-A2C3-142B-625EC039081E}"/>
          </ac:spMkLst>
        </pc:spChg>
        <pc:spChg chg="add mod">
          <ac:chgData name="Jona Ruthardt" userId="c107ba31-b576-4620-91b3-62ce38d9ca5f" providerId="ADAL" clId="{75E3E8E5-2443-1949-8BE7-832387474F35}" dt="2023-05-27T17:41:31.403" v="3570"/>
          <ac:spMkLst>
            <pc:docMk/>
            <pc:sldMk cId="2927516509" sldId="260"/>
            <ac:spMk id="7" creationId="{7BA3125E-01B8-CB91-1B05-696501739FBE}"/>
          </ac:spMkLst>
        </pc:spChg>
        <pc:spChg chg="add mod">
          <ac:chgData name="Jona Ruthardt" userId="c107ba31-b576-4620-91b3-62ce38d9ca5f" providerId="ADAL" clId="{75E3E8E5-2443-1949-8BE7-832387474F35}" dt="2023-05-27T17:41:31.403" v="3570"/>
          <ac:spMkLst>
            <pc:docMk/>
            <pc:sldMk cId="2927516509" sldId="260"/>
            <ac:spMk id="8" creationId="{706ED842-B0C3-FF3B-1242-12A21F55EA6A}"/>
          </ac:spMkLst>
        </pc:spChg>
        <pc:spChg chg="add mod">
          <ac:chgData name="Jona Ruthardt" userId="c107ba31-b576-4620-91b3-62ce38d9ca5f" providerId="ADAL" clId="{75E3E8E5-2443-1949-8BE7-832387474F35}" dt="2023-05-27T17:41:31.403" v="3570"/>
          <ac:spMkLst>
            <pc:docMk/>
            <pc:sldMk cId="2927516509" sldId="260"/>
            <ac:spMk id="10" creationId="{F1EFC964-1DA6-A9C9-78B8-C9B15729E1E1}"/>
          </ac:spMkLst>
        </pc:spChg>
        <pc:spChg chg="add mod">
          <ac:chgData name="Jona Ruthardt" userId="c107ba31-b576-4620-91b3-62ce38d9ca5f" providerId="ADAL" clId="{75E3E8E5-2443-1949-8BE7-832387474F35}" dt="2023-05-27T17:41:31.403" v="3570"/>
          <ac:spMkLst>
            <pc:docMk/>
            <pc:sldMk cId="2927516509" sldId="260"/>
            <ac:spMk id="11" creationId="{A3D0133B-E924-4A7D-4143-3F9111DA17FC}"/>
          </ac:spMkLst>
        </pc:spChg>
        <pc:spChg chg="mod">
          <ac:chgData name="Jona Ruthardt" userId="c107ba31-b576-4620-91b3-62ce38d9ca5f" providerId="ADAL" clId="{75E3E8E5-2443-1949-8BE7-832387474F35}" dt="2023-05-27T17:41:31.403" v="3570"/>
          <ac:spMkLst>
            <pc:docMk/>
            <pc:sldMk cId="2927516509" sldId="260"/>
            <ac:spMk id="14" creationId="{075F0A61-F2DB-7146-DA45-B643F75B725A}"/>
          </ac:spMkLst>
        </pc:spChg>
        <pc:spChg chg="mod">
          <ac:chgData name="Jona Ruthardt" userId="c107ba31-b576-4620-91b3-62ce38d9ca5f" providerId="ADAL" clId="{75E3E8E5-2443-1949-8BE7-832387474F35}" dt="2023-05-27T17:41:31.403" v="3570"/>
          <ac:spMkLst>
            <pc:docMk/>
            <pc:sldMk cId="2927516509" sldId="260"/>
            <ac:spMk id="16" creationId="{9F61E81E-06FF-19C1-8DFE-153B2733F9BD}"/>
          </ac:spMkLst>
        </pc:spChg>
        <pc:spChg chg="mod">
          <ac:chgData name="Jona Ruthardt" userId="c107ba31-b576-4620-91b3-62ce38d9ca5f" providerId="ADAL" clId="{75E3E8E5-2443-1949-8BE7-832387474F35}" dt="2023-05-27T17:41:31.403" v="3570"/>
          <ac:spMkLst>
            <pc:docMk/>
            <pc:sldMk cId="2927516509" sldId="260"/>
            <ac:spMk id="17" creationId="{D2FFD82D-C426-2049-A356-66690F3228A9}"/>
          </ac:spMkLst>
        </pc:spChg>
        <pc:spChg chg="mod">
          <ac:chgData name="Jona Ruthardt" userId="c107ba31-b576-4620-91b3-62ce38d9ca5f" providerId="ADAL" clId="{75E3E8E5-2443-1949-8BE7-832387474F35}" dt="2023-05-27T17:41:31.403" v="3570"/>
          <ac:spMkLst>
            <pc:docMk/>
            <pc:sldMk cId="2927516509" sldId="260"/>
            <ac:spMk id="18" creationId="{2FCCE320-19CD-E1A8-1F82-ABB1B0F15910}"/>
          </ac:spMkLst>
        </pc:spChg>
        <pc:spChg chg="mod">
          <ac:chgData name="Jona Ruthardt" userId="c107ba31-b576-4620-91b3-62ce38d9ca5f" providerId="ADAL" clId="{75E3E8E5-2443-1949-8BE7-832387474F35}" dt="2023-05-27T17:41:31.403" v="3570"/>
          <ac:spMkLst>
            <pc:docMk/>
            <pc:sldMk cId="2927516509" sldId="260"/>
            <ac:spMk id="19" creationId="{B7BDE680-C1E3-1FD4-1614-884D193C79F7}"/>
          </ac:spMkLst>
        </pc:spChg>
        <pc:spChg chg="add mod">
          <ac:chgData name="Jona Ruthardt" userId="c107ba31-b576-4620-91b3-62ce38d9ca5f" providerId="ADAL" clId="{75E3E8E5-2443-1949-8BE7-832387474F35}" dt="2023-05-27T17:42:08.354" v="3574"/>
          <ac:spMkLst>
            <pc:docMk/>
            <pc:sldMk cId="2927516509" sldId="260"/>
            <ac:spMk id="20" creationId="{FD19AEC6-EAF3-9A5C-47A6-85CD86085701}"/>
          </ac:spMkLst>
        </pc:spChg>
        <pc:spChg chg="add mod">
          <ac:chgData name="Jona Ruthardt" userId="c107ba31-b576-4620-91b3-62ce38d9ca5f" providerId="ADAL" clId="{75E3E8E5-2443-1949-8BE7-832387474F35}" dt="2023-05-27T17:42:08.354" v="3574"/>
          <ac:spMkLst>
            <pc:docMk/>
            <pc:sldMk cId="2927516509" sldId="260"/>
            <ac:spMk id="21" creationId="{8AB2AEB4-D158-2D0E-1CEE-7BF5F043CA50}"/>
          </ac:spMkLst>
        </pc:spChg>
        <pc:spChg chg="mod">
          <ac:chgData name="Jona Ruthardt" userId="c107ba31-b576-4620-91b3-62ce38d9ca5f" providerId="ADAL" clId="{75E3E8E5-2443-1949-8BE7-832387474F35}" dt="2023-05-27T17:42:08.354" v="3574"/>
          <ac:spMkLst>
            <pc:docMk/>
            <pc:sldMk cId="2927516509" sldId="260"/>
            <ac:spMk id="24" creationId="{E81C12CC-24A8-2CA7-0B74-B4BED1431317}"/>
          </ac:spMkLst>
        </pc:spChg>
        <pc:spChg chg="mod">
          <ac:chgData name="Jona Ruthardt" userId="c107ba31-b576-4620-91b3-62ce38d9ca5f" providerId="ADAL" clId="{75E3E8E5-2443-1949-8BE7-832387474F35}" dt="2023-05-27T17:42:08.354" v="3574"/>
          <ac:spMkLst>
            <pc:docMk/>
            <pc:sldMk cId="2927516509" sldId="260"/>
            <ac:spMk id="26" creationId="{DF126004-BA86-4ADD-B270-5A43A844F99D}"/>
          </ac:spMkLst>
        </pc:spChg>
        <pc:spChg chg="mod">
          <ac:chgData name="Jona Ruthardt" userId="c107ba31-b576-4620-91b3-62ce38d9ca5f" providerId="ADAL" clId="{75E3E8E5-2443-1949-8BE7-832387474F35}" dt="2023-05-27T17:42:08.354" v="3574"/>
          <ac:spMkLst>
            <pc:docMk/>
            <pc:sldMk cId="2927516509" sldId="260"/>
            <ac:spMk id="27" creationId="{B45E1DD8-BA97-CFB2-32AB-659F604764F8}"/>
          </ac:spMkLst>
        </pc:spChg>
        <pc:spChg chg="mod">
          <ac:chgData name="Jona Ruthardt" userId="c107ba31-b576-4620-91b3-62ce38d9ca5f" providerId="ADAL" clId="{75E3E8E5-2443-1949-8BE7-832387474F35}" dt="2023-05-27T17:42:08.354" v="3574"/>
          <ac:spMkLst>
            <pc:docMk/>
            <pc:sldMk cId="2927516509" sldId="260"/>
            <ac:spMk id="28" creationId="{F695B067-3D97-D383-8C5F-018B38884FE5}"/>
          </ac:spMkLst>
        </pc:spChg>
        <pc:spChg chg="mod">
          <ac:chgData name="Jona Ruthardt" userId="c107ba31-b576-4620-91b3-62ce38d9ca5f" providerId="ADAL" clId="{75E3E8E5-2443-1949-8BE7-832387474F35}" dt="2023-05-27T17:42:08.354" v="3574"/>
          <ac:spMkLst>
            <pc:docMk/>
            <pc:sldMk cId="2927516509" sldId="260"/>
            <ac:spMk id="29" creationId="{5F208DB9-5426-EA08-A814-5AF6168FA4A3}"/>
          </ac:spMkLst>
        </pc:spChg>
        <pc:spChg chg="mod">
          <ac:chgData name="Jona Ruthardt" userId="c107ba31-b576-4620-91b3-62ce38d9ca5f" providerId="ADAL" clId="{75E3E8E5-2443-1949-8BE7-832387474F35}" dt="2023-05-27T17:42:08.354" v="3574"/>
          <ac:spMkLst>
            <pc:docMk/>
            <pc:sldMk cId="2927516509" sldId="260"/>
            <ac:spMk id="33" creationId="{47B53ADA-0FEB-13C0-BED2-85DFF16F5CB6}"/>
          </ac:spMkLst>
        </pc:spChg>
        <pc:spChg chg="mod">
          <ac:chgData name="Jona Ruthardt" userId="c107ba31-b576-4620-91b3-62ce38d9ca5f" providerId="ADAL" clId="{75E3E8E5-2443-1949-8BE7-832387474F35}" dt="2023-05-27T17:42:08.354" v="3574"/>
          <ac:spMkLst>
            <pc:docMk/>
            <pc:sldMk cId="2927516509" sldId="260"/>
            <ac:spMk id="34" creationId="{90E67F26-C6B2-4349-851A-69046B197CA1}"/>
          </ac:spMkLst>
        </pc:spChg>
        <pc:spChg chg="mod">
          <ac:chgData name="Jona Ruthardt" userId="c107ba31-b576-4620-91b3-62ce38d9ca5f" providerId="ADAL" clId="{75E3E8E5-2443-1949-8BE7-832387474F35}" dt="2023-05-27T17:42:08.354" v="3574"/>
          <ac:spMkLst>
            <pc:docMk/>
            <pc:sldMk cId="2927516509" sldId="260"/>
            <ac:spMk id="35" creationId="{4AB8D371-76D3-6CAA-EBCC-13D65C2904D0}"/>
          </ac:spMkLst>
        </pc:spChg>
        <pc:spChg chg="mod">
          <ac:chgData name="Jona Ruthardt" userId="c107ba31-b576-4620-91b3-62ce38d9ca5f" providerId="ADAL" clId="{75E3E8E5-2443-1949-8BE7-832387474F35}" dt="2023-05-27T17:42:08.354" v="3574"/>
          <ac:spMkLst>
            <pc:docMk/>
            <pc:sldMk cId="2927516509" sldId="260"/>
            <ac:spMk id="36" creationId="{ED26FC98-51E1-CE95-6374-1F224AF76BAE}"/>
          </ac:spMkLst>
        </pc:spChg>
        <pc:spChg chg="mod">
          <ac:chgData name="Jona Ruthardt" userId="c107ba31-b576-4620-91b3-62ce38d9ca5f" providerId="ADAL" clId="{75E3E8E5-2443-1949-8BE7-832387474F35}" dt="2023-05-27T17:42:08.354" v="3574"/>
          <ac:spMkLst>
            <pc:docMk/>
            <pc:sldMk cId="2927516509" sldId="260"/>
            <ac:spMk id="37" creationId="{A44CFA20-D5D5-C97B-1492-68E7FB26B412}"/>
          </ac:spMkLst>
        </pc:spChg>
        <pc:spChg chg="mod">
          <ac:chgData name="Jona Ruthardt" userId="c107ba31-b576-4620-91b3-62ce38d9ca5f" providerId="ADAL" clId="{75E3E8E5-2443-1949-8BE7-832387474F35}" dt="2023-05-27T17:42:08.354" v="3574"/>
          <ac:spMkLst>
            <pc:docMk/>
            <pc:sldMk cId="2927516509" sldId="260"/>
            <ac:spMk id="38" creationId="{CECA382F-BF13-149F-93F5-5C2F2ECA71F7}"/>
          </ac:spMkLst>
        </pc:spChg>
        <pc:grpChg chg="add del mod">
          <ac:chgData name="Jona Ruthardt" userId="c107ba31-b576-4620-91b3-62ce38d9ca5f" providerId="ADAL" clId="{75E3E8E5-2443-1949-8BE7-832387474F35}" dt="2023-05-27T17:41:45.715" v="3571" actId="478"/>
          <ac:grpSpMkLst>
            <pc:docMk/>
            <pc:sldMk cId="2927516509" sldId="260"/>
            <ac:grpSpMk id="12" creationId="{D9AE4B08-C40D-D642-A209-6B2227D55CB7}"/>
          </ac:grpSpMkLst>
        </pc:grpChg>
        <pc:grpChg chg="add mod">
          <ac:chgData name="Jona Ruthardt" userId="c107ba31-b576-4620-91b3-62ce38d9ca5f" providerId="ADAL" clId="{75E3E8E5-2443-1949-8BE7-832387474F35}" dt="2023-05-27T17:42:08.354" v="3574"/>
          <ac:grpSpMkLst>
            <pc:docMk/>
            <pc:sldMk cId="2927516509" sldId="260"/>
            <ac:grpSpMk id="22" creationId="{B2D0E97B-401F-240F-7E33-09B9D14D7648}"/>
          </ac:grpSpMkLst>
        </pc:grpChg>
        <pc:grpChg chg="add mod">
          <ac:chgData name="Jona Ruthardt" userId="c107ba31-b576-4620-91b3-62ce38d9ca5f" providerId="ADAL" clId="{75E3E8E5-2443-1949-8BE7-832387474F35}" dt="2023-05-27T17:42:08.354" v="3574"/>
          <ac:grpSpMkLst>
            <pc:docMk/>
            <pc:sldMk cId="2927516509" sldId="260"/>
            <ac:grpSpMk id="30" creationId="{D588BE9C-C4CF-A82C-CD6F-07EE7F32BCD5}"/>
          </ac:grpSpMkLst>
        </pc:grpChg>
        <pc:picChg chg="add mod">
          <ac:chgData name="Jona Ruthardt" userId="c107ba31-b576-4620-91b3-62ce38d9ca5f" providerId="ADAL" clId="{75E3E8E5-2443-1949-8BE7-832387474F35}" dt="2023-05-27T17:41:31.403" v="3570"/>
          <ac:picMkLst>
            <pc:docMk/>
            <pc:sldMk cId="2927516509" sldId="260"/>
            <ac:picMk id="5" creationId="{450E1150-5D0B-77EC-BD5D-8A42B10D3E50}"/>
          </ac:picMkLst>
        </pc:picChg>
        <pc:picChg chg="add mod">
          <ac:chgData name="Jona Ruthardt" userId="c107ba31-b576-4620-91b3-62ce38d9ca5f" providerId="ADAL" clId="{75E3E8E5-2443-1949-8BE7-832387474F35}" dt="2023-05-27T17:41:31.403" v="3570"/>
          <ac:picMkLst>
            <pc:docMk/>
            <pc:sldMk cId="2927516509" sldId="260"/>
            <ac:picMk id="9" creationId="{200062EB-873F-C667-9027-F8112707567D}"/>
          </ac:picMkLst>
        </pc:picChg>
        <pc:picChg chg="mod">
          <ac:chgData name="Jona Ruthardt" userId="c107ba31-b576-4620-91b3-62ce38d9ca5f" providerId="ADAL" clId="{75E3E8E5-2443-1949-8BE7-832387474F35}" dt="2023-05-27T17:41:31.403" v="3570"/>
          <ac:picMkLst>
            <pc:docMk/>
            <pc:sldMk cId="2927516509" sldId="260"/>
            <ac:picMk id="13" creationId="{25E29D68-49F5-4DBA-D9F7-B7A12C7EC92C}"/>
          </ac:picMkLst>
        </pc:picChg>
        <pc:picChg chg="mod">
          <ac:chgData name="Jona Ruthardt" userId="c107ba31-b576-4620-91b3-62ce38d9ca5f" providerId="ADAL" clId="{75E3E8E5-2443-1949-8BE7-832387474F35}" dt="2023-05-27T17:41:31.403" v="3570"/>
          <ac:picMkLst>
            <pc:docMk/>
            <pc:sldMk cId="2927516509" sldId="260"/>
            <ac:picMk id="15" creationId="{12CDC3EC-D054-ACC3-704C-563076D1B527}"/>
          </ac:picMkLst>
        </pc:picChg>
        <pc:picChg chg="mod">
          <ac:chgData name="Jona Ruthardt" userId="c107ba31-b576-4620-91b3-62ce38d9ca5f" providerId="ADAL" clId="{75E3E8E5-2443-1949-8BE7-832387474F35}" dt="2023-05-27T17:42:08.354" v="3574"/>
          <ac:picMkLst>
            <pc:docMk/>
            <pc:sldMk cId="2927516509" sldId="260"/>
            <ac:picMk id="23" creationId="{05B89D3C-38BD-7D79-4D03-823E21ED384A}"/>
          </ac:picMkLst>
        </pc:picChg>
        <pc:picChg chg="mod">
          <ac:chgData name="Jona Ruthardt" userId="c107ba31-b576-4620-91b3-62ce38d9ca5f" providerId="ADAL" clId="{75E3E8E5-2443-1949-8BE7-832387474F35}" dt="2023-05-27T17:42:08.354" v="3574"/>
          <ac:picMkLst>
            <pc:docMk/>
            <pc:sldMk cId="2927516509" sldId="260"/>
            <ac:picMk id="25" creationId="{532D9234-CD78-AA27-E592-EFB7A095C835}"/>
          </ac:picMkLst>
        </pc:picChg>
        <pc:picChg chg="mod">
          <ac:chgData name="Jona Ruthardt" userId="c107ba31-b576-4620-91b3-62ce38d9ca5f" providerId="ADAL" clId="{75E3E8E5-2443-1949-8BE7-832387474F35}" dt="2023-05-27T17:42:08.354" v="3574"/>
          <ac:picMkLst>
            <pc:docMk/>
            <pc:sldMk cId="2927516509" sldId="260"/>
            <ac:picMk id="31" creationId="{6D6681C7-FA17-14B5-FA4C-A82B04F40C9F}"/>
          </ac:picMkLst>
        </pc:picChg>
        <pc:picChg chg="mod">
          <ac:chgData name="Jona Ruthardt" userId="c107ba31-b576-4620-91b3-62ce38d9ca5f" providerId="ADAL" clId="{75E3E8E5-2443-1949-8BE7-832387474F35}" dt="2023-05-27T17:42:08.354" v="3574"/>
          <ac:picMkLst>
            <pc:docMk/>
            <pc:sldMk cId="2927516509" sldId="260"/>
            <ac:picMk id="32" creationId="{5951EC3F-0E32-331A-97D0-FD6353CDAA13}"/>
          </ac:picMkLst>
        </pc:picChg>
      </pc:sldChg>
      <pc:sldMasterChg chg="modSp modSldLayout">
        <pc:chgData name="Jona Ruthardt" userId="c107ba31-b576-4620-91b3-62ce38d9ca5f" providerId="ADAL" clId="{75E3E8E5-2443-1949-8BE7-832387474F35}" dt="2023-05-27T15:25:58.788" v="3"/>
        <pc:sldMasterMkLst>
          <pc:docMk/>
          <pc:sldMasterMk cId="1191322758" sldId="2147483648"/>
        </pc:sldMasterMkLst>
        <pc:spChg chg="mod">
          <ac:chgData name="Jona Ruthardt" userId="c107ba31-b576-4620-91b3-62ce38d9ca5f" providerId="ADAL" clId="{75E3E8E5-2443-1949-8BE7-832387474F35}" dt="2023-05-27T15:25:58.788" v="3"/>
          <ac:spMkLst>
            <pc:docMk/>
            <pc:sldMasterMk cId="1191322758" sldId="2147483648"/>
            <ac:spMk id="2" creationId="{00000000-0000-0000-0000-000000000000}"/>
          </ac:spMkLst>
        </pc:spChg>
        <pc:spChg chg="mod">
          <ac:chgData name="Jona Ruthardt" userId="c107ba31-b576-4620-91b3-62ce38d9ca5f" providerId="ADAL" clId="{75E3E8E5-2443-1949-8BE7-832387474F35}" dt="2023-05-27T15:25:58.788" v="3"/>
          <ac:spMkLst>
            <pc:docMk/>
            <pc:sldMasterMk cId="1191322758" sldId="2147483648"/>
            <ac:spMk id="3" creationId="{00000000-0000-0000-0000-000000000000}"/>
          </ac:spMkLst>
        </pc:spChg>
        <pc:spChg chg="mod">
          <ac:chgData name="Jona Ruthardt" userId="c107ba31-b576-4620-91b3-62ce38d9ca5f" providerId="ADAL" clId="{75E3E8E5-2443-1949-8BE7-832387474F35}" dt="2023-05-27T15:25:58.788" v="3"/>
          <ac:spMkLst>
            <pc:docMk/>
            <pc:sldMasterMk cId="1191322758" sldId="2147483648"/>
            <ac:spMk id="4" creationId="{00000000-0000-0000-0000-000000000000}"/>
          </ac:spMkLst>
        </pc:spChg>
        <pc:spChg chg="mod">
          <ac:chgData name="Jona Ruthardt" userId="c107ba31-b576-4620-91b3-62ce38d9ca5f" providerId="ADAL" clId="{75E3E8E5-2443-1949-8BE7-832387474F35}" dt="2023-05-27T15:25:58.788" v="3"/>
          <ac:spMkLst>
            <pc:docMk/>
            <pc:sldMasterMk cId="1191322758" sldId="2147483648"/>
            <ac:spMk id="5" creationId="{00000000-0000-0000-0000-000000000000}"/>
          </ac:spMkLst>
        </pc:spChg>
        <pc:spChg chg="mod">
          <ac:chgData name="Jona Ruthardt" userId="c107ba31-b576-4620-91b3-62ce38d9ca5f" providerId="ADAL" clId="{75E3E8E5-2443-1949-8BE7-832387474F35}" dt="2023-05-27T15:25:58.788" v="3"/>
          <ac:spMkLst>
            <pc:docMk/>
            <pc:sldMasterMk cId="1191322758" sldId="2147483648"/>
            <ac:spMk id="6" creationId="{00000000-0000-0000-0000-000000000000}"/>
          </ac:spMkLst>
        </pc:spChg>
        <pc:spChg chg="mod">
          <ac:chgData name="Jona Ruthardt" userId="c107ba31-b576-4620-91b3-62ce38d9ca5f" providerId="ADAL" clId="{75E3E8E5-2443-1949-8BE7-832387474F35}" dt="2023-05-27T15:25:58.788" v="3"/>
          <ac:spMkLst>
            <pc:docMk/>
            <pc:sldMasterMk cId="1191322758" sldId="2147483648"/>
            <ac:spMk id="10" creationId="{00000000-0000-0000-0000-000000000000}"/>
          </ac:spMkLst>
        </pc:spChg>
        <pc:picChg chg="mod">
          <ac:chgData name="Jona Ruthardt" userId="c107ba31-b576-4620-91b3-62ce38d9ca5f" providerId="ADAL" clId="{75E3E8E5-2443-1949-8BE7-832387474F35}" dt="2023-05-27T15:25:58.788" v="3"/>
          <ac:picMkLst>
            <pc:docMk/>
            <pc:sldMasterMk cId="1191322758" sldId="2147483648"/>
            <ac:picMk id="7" creationId="{00000000-0000-0000-0000-000000000000}"/>
          </ac:picMkLst>
        </pc:picChg>
        <pc:picChg chg="mod">
          <ac:chgData name="Jona Ruthardt" userId="c107ba31-b576-4620-91b3-62ce38d9ca5f" providerId="ADAL" clId="{75E3E8E5-2443-1949-8BE7-832387474F35}" dt="2023-05-27T15:25:58.788" v="3"/>
          <ac:picMkLst>
            <pc:docMk/>
            <pc:sldMasterMk cId="1191322758" sldId="2147483648"/>
            <ac:picMk id="8" creationId="{00000000-0000-0000-0000-000000000000}"/>
          </ac:picMkLst>
        </pc:picChg>
        <pc:picChg chg="mod">
          <ac:chgData name="Jona Ruthardt" userId="c107ba31-b576-4620-91b3-62ce38d9ca5f" providerId="ADAL" clId="{75E3E8E5-2443-1949-8BE7-832387474F35}" dt="2023-05-27T15:25:58.788" v="3"/>
          <ac:picMkLst>
            <pc:docMk/>
            <pc:sldMasterMk cId="1191322758" sldId="2147483648"/>
            <ac:picMk id="9" creationId="{00000000-0000-0000-0000-000000000000}"/>
          </ac:picMkLst>
        </pc:picChg>
        <pc:sldLayoutChg chg="modSp">
          <pc:chgData name="Jona Ruthardt" userId="c107ba31-b576-4620-91b3-62ce38d9ca5f" providerId="ADAL" clId="{75E3E8E5-2443-1949-8BE7-832387474F35}" dt="2023-05-27T15:25:58.788" v="3"/>
          <pc:sldLayoutMkLst>
            <pc:docMk/>
            <pc:sldMasterMk cId="1191322758" sldId="2147483648"/>
            <pc:sldLayoutMk cId="2276548711" sldId="2147483651"/>
          </pc:sldLayoutMkLst>
          <pc:spChg chg="mod">
            <ac:chgData name="Jona Ruthardt" userId="c107ba31-b576-4620-91b3-62ce38d9ca5f" providerId="ADAL" clId="{75E3E8E5-2443-1949-8BE7-832387474F35}" dt="2023-05-27T15:25:58.788" v="3"/>
            <ac:spMkLst>
              <pc:docMk/>
              <pc:sldMasterMk cId="1191322758" sldId="2147483648"/>
              <pc:sldLayoutMk cId="2276548711" sldId="2147483651"/>
              <ac:spMk id="2" creationId="{00000000-0000-0000-0000-000000000000}"/>
            </ac:spMkLst>
          </pc:spChg>
          <pc:spChg chg="mod">
            <ac:chgData name="Jona Ruthardt" userId="c107ba31-b576-4620-91b3-62ce38d9ca5f" providerId="ADAL" clId="{75E3E8E5-2443-1949-8BE7-832387474F35}" dt="2023-05-27T15:25:58.788" v="3"/>
            <ac:spMkLst>
              <pc:docMk/>
              <pc:sldMasterMk cId="1191322758" sldId="2147483648"/>
              <pc:sldLayoutMk cId="2276548711" sldId="2147483651"/>
              <ac:spMk id="3" creationId="{00000000-0000-0000-0000-000000000000}"/>
            </ac:spMkLst>
          </pc:spChg>
        </pc:sldLayoutChg>
        <pc:sldLayoutChg chg="modSp">
          <pc:chgData name="Jona Ruthardt" userId="c107ba31-b576-4620-91b3-62ce38d9ca5f" providerId="ADAL" clId="{75E3E8E5-2443-1949-8BE7-832387474F35}" dt="2023-05-27T15:25:58.788" v="3"/>
          <pc:sldLayoutMkLst>
            <pc:docMk/>
            <pc:sldMasterMk cId="1191322758" sldId="2147483648"/>
            <pc:sldLayoutMk cId="876660826" sldId="2147483652"/>
          </pc:sldLayoutMkLst>
          <pc:spChg chg="mod">
            <ac:chgData name="Jona Ruthardt" userId="c107ba31-b576-4620-91b3-62ce38d9ca5f" providerId="ADAL" clId="{75E3E8E5-2443-1949-8BE7-832387474F35}" dt="2023-05-27T15:25:58.788" v="3"/>
            <ac:spMkLst>
              <pc:docMk/>
              <pc:sldMasterMk cId="1191322758" sldId="2147483648"/>
              <pc:sldLayoutMk cId="876660826" sldId="2147483652"/>
              <ac:spMk id="3" creationId="{00000000-0000-0000-0000-000000000000}"/>
            </ac:spMkLst>
          </pc:spChg>
          <pc:spChg chg="mod">
            <ac:chgData name="Jona Ruthardt" userId="c107ba31-b576-4620-91b3-62ce38d9ca5f" providerId="ADAL" clId="{75E3E8E5-2443-1949-8BE7-832387474F35}" dt="2023-05-27T15:25:58.788" v="3"/>
            <ac:spMkLst>
              <pc:docMk/>
              <pc:sldMasterMk cId="1191322758" sldId="2147483648"/>
              <pc:sldLayoutMk cId="876660826" sldId="2147483652"/>
              <ac:spMk id="4" creationId="{00000000-0000-0000-0000-000000000000}"/>
            </ac:spMkLst>
          </pc:spChg>
        </pc:sldLayoutChg>
        <pc:sldLayoutChg chg="modSp">
          <pc:chgData name="Jona Ruthardt" userId="c107ba31-b576-4620-91b3-62ce38d9ca5f" providerId="ADAL" clId="{75E3E8E5-2443-1949-8BE7-832387474F35}" dt="2023-05-27T15:25:58.788" v="3"/>
          <pc:sldLayoutMkLst>
            <pc:docMk/>
            <pc:sldMasterMk cId="1191322758" sldId="2147483648"/>
            <pc:sldLayoutMk cId="2774141719" sldId="2147483653"/>
          </pc:sldLayoutMkLst>
          <pc:spChg chg="mod">
            <ac:chgData name="Jona Ruthardt" userId="c107ba31-b576-4620-91b3-62ce38d9ca5f" providerId="ADAL" clId="{75E3E8E5-2443-1949-8BE7-832387474F35}" dt="2023-05-27T15:25:58.788" v="3"/>
            <ac:spMkLst>
              <pc:docMk/>
              <pc:sldMasterMk cId="1191322758" sldId="2147483648"/>
              <pc:sldLayoutMk cId="2774141719" sldId="2147483653"/>
              <ac:spMk id="2" creationId="{00000000-0000-0000-0000-000000000000}"/>
            </ac:spMkLst>
          </pc:spChg>
          <pc:spChg chg="mod">
            <ac:chgData name="Jona Ruthardt" userId="c107ba31-b576-4620-91b3-62ce38d9ca5f" providerId="ADAL" clId="{75E3E8E5-2443-1949-8BE7-832387474F35}" dt="2023-05-27T15:25:58.788" v="3"/>
            <ac:spMkLst>
              <pc:docMk/>
              <pc:sldMasterMk cId="1191322758" sldId="2147483648"/>
              <pc:sldLayoutMk cId="2774141719" sldId="2147483653"/>
              <ac:spMk id="3" creationId="{00000000-0000-0000-0000-000000000000}"/>
            </ac:spMkLst>
          </pc:spChg>
          <pc:spChg chg="mod">
            <ac:chgData name="Jona Ruthardt" userId="c107ba31-b576-4620-91b3-62ce38d9ca5f" providerId="ADAL" clId="{75E3E8E5-2443-1949-8BE7-832387474F35}" dt="2023-05-27T15:25:58.788" v="3"/>
            <ac:spMkLst>
              <pc:docMk/>
              <pc:sldMasterMk cId="1191322758" sldId="2147483648"/>
              <pc:sldLayoutMk cId="2774141719" sldId="2147483653"/>
              <ac:spMk id="4" creationId="{00000000-0000-0000-0000-000000000000}"/>
            </ac:spMkLst>
          </pc:spChg>
          <pc:spChg chg="mod">
            <ac:chgData name="Jona Ruthardt" userId="c107ba31-b576-4620-91b3-62ce38d9ca5f" providerId="ADAL" clId="{75E3E8E5-2443-1949-8BE7-832387474F35}" dt="2023-05-27T15:25:58.788" v="3"/>
            <ac:spMkLst>
              <pc:docMk/>
              <pc:sldMasterMk cId="1191322758" sldId="2147483648"/>
              <pc:sldLayoutMk cId="2774141719" sldId="2147483653"/>
              <ac:spMk id="5" creationId="{00000000-0000-0000-0000-000000000000}"/>
            </ac:spMkLst>
          </pc:spChg>
          <pc:spChg chg="mod">
            <ac:chgData name="Jona Ruthardt" userId="c107ba31-b576-4620-91b3-62ce38d9ca5f" providerId="ADAL" clId="{75E3E8E5-2443-1949-8BE7-832387474F35}" dt="2023-05-27T15:25:58.788" v="3"/>
            <ac:spMkLst>
              <pc:docMk/>
              <pc:sldMasterMk cId="1191322758" sldId="2147483648"/>
              <pc:sldLayoutMk cId="2774141719" sldId="2147483653"/>
              <ac:spMk id="6" creationId="{00000000-0000-0000-0000-000000000000}"/>
            </ac:spMkLst>
          </pc:spChg>
        </pc:sldLayoutChg>
        <pc:sldLayoutChg chg="modSp">
          <pc:chgData name="Jona Ruthardt" userId="c107ba31-b576-4620-91b3-62ce38d9ca5f" providerId="ADAL" clId="{75E3E8E5-2443-1949-8BE7-832387474F35}" dt="2023-05-27T15:25:58.788" v="3"/>
          <pc:sldLayoutMkLst>
            <pc:docMk/>
            <pc:sldMasterMk cId="1191322758" sldId="2147483648"/>
            <pc:sldLayoutMk cId="1581262061" sldId="2147483656"/>
          </pc:sldLayoutMkLst>
          <pc:spChg chg="mod">
            <ac:chgData name="Jona Ruthardt" userId="c107ba31-b576-4620-91b3-62ce38d9ca5f" providerId="ADAL" clId="{75E3E8E5-2443-1949-8BE7-832387474F35}" dt="2023-05-27T15:25:58.788" v="3"/>
            <ac:spMkLst>
              <pc:docMk/>
              <pc:sldMasterMk cId="1191322758" sldId="2147483648"/>
              <pc:sldLayoutMk cId="1581262061" sldId="2147483656"/>
              <ac:spMk id="2" creationId="{00000000-0000-0000-0000-000000000000}"/>
            </ac:spMkLst>
          </pc:spChg>
          <pc:spChg chg="mod">
            <ac:chgData name="Jona Ruthardt" userId="c107ba31-b576-4620-91b3-62ce38d9ca5f" providerId="ADAL" clId="{75E3E8E5-2443-1949-8BE7-832387474F35}" dt="2023-05-27T15:25:58.788" v="3"/>
            <ac:spMkLst>
              <pc:docMk/>
              <pc:sldMasterMk cId="1191322758" sldId="2147483648"/>
              <pc:sldLayoutMk cId="1581262061" sldId="2147483656"/>
              <ac:spMk id="3" creationId="{00000000-0000-0000-0000-000000000000}"/>
            </ac:spMkLst>
          </pc:spChg>
          <pc:spChg chg="mod">
            <ac:chgData name="Jona Ruthardt" userId="c107ba31-b576-4620-91b3-62ce38d9ca5f" providerId="ADAL" clId="{75E3E8E5-2443-1949-8BE7-832387474F35}" dt="2023-05-27T15:25:58.788" v="3"/>
            <ac:spMkLst>
              <pc:docMk/>
              <pc:sldMasterMk cId="1191322758" sldId="2147483648"/>
              <pc:sldLayoutMk cId="1581262061" sldId="2147483656"/>
              <ac:spMk id="4" creationId="{00000000-0000-0000-0000-000000000000}"/>
            </ac:spMkLst>
          </pc:spChg>
        </pc:sldLayoutChg>
        <pc:sldLayoutChg chg="modSp">
          <pc:chgData name="Jona Ruthardt" userId="c107ba31-b576-4620-91b3-62ce38d9ca5f" providerId="ADAL" clId="{75E3E8E5-2443-1949-8BE7-832387474F35}" dt="2023-05-27T15:25:58.788" v="3"/>
          <pc:sldLayoutMkLst>
            <pc:docMk/>
            <pc:sldMasterMk cId="1191322758" sldId="2147483648"/>
            <pc:sldLayoutMk cId="1114417114" sldId="2147483657"/>
          </pc:sldLayoutMkLst>
          <pc:spChg chg="mod">
            <ac:chgData name="Jona Ruthardt" userId="c107ba31-b576-4620-91b3-62ce38d9ca5f" providerId="ADAL" clId="{75E3E8E5-2443-1949-8BE7-832387474F35}" dt="2023-05-27T15:25:58.788" v="3"/>
            <ac:spMkLst>
              <pc:docMk/>
              <pc:sldMasterMk cId="1191322758" sldId="2147483648"/>
              <pc:sldLayoutMk cId="1114417114" sldId="2147483657"/>
              <ac:spMk id="2" creationId="{00000000-0000-0000-0000-000000000000}"/>
            </ac:spMkLst>
          </pc:spChg>
          <pc:spChg chg="mod">
            <ac:chgData name="Jona Ruthardt" userId="c107ba31-b576-4620-91b3-62ce38d9ca5f" providerId="ADAL" clId="{75E3E8E5-2443-1949-8BE7-832387474F35}" dt="2023-05-27T15:25:58.788" v="3"/>
            <ac:spMkLst>
              <pc:docMk/>
              <pc:sldMasterMk cId="1191322758" sldId="2147483648"/>
              <pc:sldLayoutMk cId="1114417114" sldId="2147483657"/>
              <ac:spMk id="3" creationId="{00000000-0000-0000-0000-000000000000}"/>
            </ac:spMkLst>
          </pc:spChg>
          <pc:spChg chg="mod">
            <ac:chgData name="Jona Ruthardt" userId="c107ba31-b576-4620-91b3-62ce38d9ca5f" providerId="ADAL" clId="{75E3E8E5-2443-1949-8BE7-832387474F35}" dt="2023-05-27T15:25:58.788" v="3"/>
            <ac:spMkLst>
              <pc:docMk/>
              <pc:sldMasterMk cId="1191322758" sldId="2147483648"/>
              <pc:sldLayoutMk cId="1114417114" sldId="2147483657"/>
              <ac:spMk id="4" creationId="{00000000-0000-0000-0000-000000000000}"/>
            </ac:spMkLst>
          </pc:spChg>
        </pc:sldLayoutChg>
        <pc:sldLayoutChg chg="modSp">
          <pc:chgData name="Jona Ruthardt" userId="c107ba31-b576-4620-91b3-62ce38d9ca5f" providerId="ADAL" clId="{75E3E8E5-2443-1949-8BE7-832387474F35}" dt="2023-05-27T15:25:58.788" v="3"/>
          <pc:sldLayoutMkLst>
            <pc:docMk/>
            <pc:sldMasterMk cId="1191322758" sldId="2147483648"/>
            <pc:sldLayoutMk cId="697289835" sldId="2147483659"/>
          </pc:sldLayoutMkLst>
          <pc:spChg chg="mod">
            <ac:chgData name="Jona Ruthardt" userId="c107ba31-b576-4620-91b3-62ce38d9ca5f" providerId="ADAL" clId="{75E3E8E5-2443-1949-8BE7-832387474F35}" dt="2023-05-27T15:25:58.788" v="3"/>
            <ac:spMkLst>
              <pc:docMk/>
              <pc:sldMasterMk cId="1191322758" sldId="2147483648"/>
              <pc:sldLayoutMk cId="697289835" sldId="2147483659"/>
              <ac:spMk id="2" creationId="{00000000-0000-0000-0000-000000000000}"/>
            </ac:spMkLst>
          </pc:spChg>
          <pc:spChg chg="mod">
            <ac:chgData name="Jona Ruthardt" userId="c107ba31-b576-4620-91b3-62ce38d9ca5f" providerId="ADAL" clId="{75E3E8E5-2443-1949-8BE7-832387474F35}" dt="2023-05-27T15:25:58.788" v="3"/>
            <ac:spMkLst>
              <pc:docMk/>
              <pc:sldMasterMk cId="1191322758" sldId="2147483648"/>
              <pc:sldLayoutMk cId="697289835" sldId="2147483659"/>
              <ac:spMk id="3" creationId="{00000000-0000-0000-0000-000000000000}"/>
            </ac:spMkLst>
          </pc:spChg>
        </pc:sldLayoutChg>
      </pc:sldMasterChg>
    </pc:docChg>
  </pc:docChgLst>
  <pc:docChgLst>
    <pc:chgData name="Andreas Giorkatzi" userId="ab034ca9-3845-404d-9e0e-57286763f185" providerId="ADAL" clId="{929CD3D3-F990-4971-93A9-2E9B8D8F7068}"/>
    <pc:docChg chg="undo redo custSel delSld modSld">
      <pc:chgData name="Andreas Giorkatzi" userId="ab034ca9-3845-404d-9e0e-57286763f185" providerId="ADAL" clId="{929CD3D3-F990-4971-93A9-2E9B8D8F7068}" dt="2023-05-31T09:41:18.013" v="1211" actId="1076"/>
      <pc:docMkLst>
        <pc:docMk/>
      </pc:docMkLst>
      <pc:sldChg chg="addSp delSp modSp mod addCm modCm">
        <pc:chgData name="Andreas Giorkatzi" userId="ab034ca9-3845-404d-9e0e-57286763f185" providerId="ADAL" clId="{929CD3D3-F990-4971-93A9-2E9B8D8F7068}" dt="2023-05-31T09:41:18.013" v="1211" actId="1076"/>
        <pc:sldMkLst>
          <pc:docMk/>
          <pc:sldMk cId="2150916414" sldId="259"/>
        </pc:sldMkLst>
        <pc:spChg chg="mod">
          <ac:chgData name="Andreas Giorkatzi" userId="ab034ca9-3845-404d-9e0e-57286763f185" providerId="ADAL" clId="{929CD3D3-F990-4971-93A9-2E9B8D8F7068}" dt="2023-05-26T16:34:46.276" v="30" actId="164"/>
          <ac:spMkLst>
            <pc:docMk/>
            <pc:sldMk cId="2150916414" sldId="259"/>
            <ac:spMk id="2" creationId="{416137D4-AB53-3388-98AF-5AC07BC0826A}"/>
          </ac:spMkLst>
        </pc:spChg>
        <pc:spChg chg="mod">
          <ac:chgData name="Andreas Giorkatzi" userId="ab034ca9-3845-404d-9e0e-57286763f185" providerId="ADAL" clId="{929CD3D3-F990-4971-93A9-2E9B8D8F7068}" dt="2023-05-28T00:03:25.257" v="866" actId="1076"/>
          <ac:spMkLst>
            <pc:docMk/>
            <pc:sldMk cId="2150916414" sldId="259"/>
            <ac:spMk id="13" creationId="{4D9A3129-0B63-2887-E9FD-B6828EF1D81B}"/>
          </ac:spMkLst>
        </pc:spChg>
        <pc:spChg chg="mod">
          <ac:chgData name="Andreas Giorkatzi" userId="ab034ca9-3845-404d-9e0e-57286763f185" providerId="ADAL" clId="{929CD3D3-F990-4971-93A9-2E9B8D8F7068}" dt="2023-05-27T23:52:37.763" v="638" actId="1076"/>
          <ac:spMkLst>
            <pc:docMk/>
            <pc:sldMk cId="2150916414" sldId="259"/>
            <ac:spMk id="17" creationId="{61414E2C-7375-DE95-A10D-0A91370BA744}"/>
          </ac:spMkLst>
        </pc:spChg>
        <pc:spChg chg="mod">
          <ac:chgData name="Andreas Giorkatzi" userId="ab034ca9-3845-404d-9e0e-57286763f185" providerId="ADAL" clId="{929CD3D3-F990-4971-93A9-2E9B8D8F7068}" dt="2023-05-28T00:24:27.133" v="1151" actId="1076"/>
          <ac:spMkLst>
            <pc:docMk/>
            <pc:sldMk cId="2150916414" sldId="259"/>
            <ac:spMk id="21" creationId="{3A237E20-638A-45CC-A442-E091489A24D8}"/>
          </ac:spMkLst>
        </pc:spChg>
        <pc:spChg chg="mod">
          <ac:chgData name="Andreas Giorkatzi" userId="ab034ca9-3845-404d-9e0e-57286763f185" providerId="ADAL" clId="{929CD3D3-F990-4971-93A9-2E9B8D8F7068}" dt="2023-05-28T09:49:20.653" v="1207" actId="20577"/>
          <ac:spMkLst>
            <pc:docMk/>
            <pc:sldMk cId="2150916414" sldId="259"/>
            <ac:spMk id="26" creationId="{032ACC83-DD50-1D6A-A401-960DDFEF1D97}"/>
          </ac:spMkLst>
        </pc:spChg>
        <pc:spChg chg="mod">
          <ac:chgData name="Andreas Giorkatzi" userId="ab034ca9-3845-404d-9e0e-57286763f185" providerId="ADAL" clId="{929CD3D3-F990-4971-93A9-2E9B8D8F7068}" dt="2023-05-28T00:24:27.133" v="1151" actId="1076"/>
          <ac:spMkLst>
            <pc:docMk/>
            <pc:sldMk cId="2150916414" sldId="259"/>
            <ac:spMk id="34" creationId="{B07214BB-4E0D-88BD-FE50-0ED04FF7800C}"/>
          </ac:spMkLst>
        </pc:spChg>
        <pc:spChg chg="mod">
          <ac:chgData name="Andreas Giorkatzi" userId="ab034ca9-3845-404d-9e0e-57286763f185" providerId="ADAL" clId="{929CD3D3-F990-4971-93A9-2E9B8D8F7068}" dt="2023-05-28T00:27:18.402" v="1161" actId="20577"/>
          <ac:spMkLst>
            <pc:docMk/>
            <pc:sldMk cId="2150916414" sldId="259"/>
            <ac:spMk id="36" creationId="{ADC1708B-DBA7-405A-832D-BDB694DCC894}"/>
          </ac:spMkLst>
        </pc:spChg>
        <pc:spChg chg="mod">
          <ac:chgData name="Andreas Giorkatzi" userId="ab034ca9-3845-404d-9e0e-57286763f185" providerId="ADAL" clId="{929CD3D3-F990-4971-93A9-2E9B8D8F7068}" dt="2023-05-28T00:26:38.624" v="1159" actId="404"/>
          <ac:spMkLst>
            <pc:docMk/>
            <pc:sldMk cId="2150916414" sldId="259"/>
            <ac:spMk id="37" creationId="{D99616FF-2607-417E-B672-719261008DB5}"/>
          </ac:spMkLst>
        </pc:spChg>
        <pc:spChg chg="mod">
          <ac:chgData name="Andreas Giorkatzi" userId="ab034ca9-3845-404d-9e0e-57286763f185" providerId="ADAL" clId="{929CD3D3-F990-4971-93A9-2E9B8D8F7068}" dt="2023-05-28T09:49:24.223" v="1208" actId="6549"/>
          <ac:spMkLst>
            <pc:docMk/>
            <pc:sldMk cId="2150916414" sldId="259"/>
            <ac:spMk id="39" creationId="{032D782C-2F95-E4EC-E3DA-5971C769E8CB}"/>
          </ac:spMkLst>
        </pc:spChg>
        <pc:spChg chg="mod">
          <ac:chgData name="Andreas Giorkatzi" userId="ab034ca9-3845-404d-9e0e-57286763f185" providerId="ADAL" clId="{929CD3D3-F990-4971-93A9-2E9B8D8F7068}" dt="2023-05-26T16:34:19.104" v="29" actId="1076"/>
          <ac:spMkLst>
            <pc:docMk/>
            <pc:sldMk cId="2150916414" sldId="259"/>
            <ac:spMk id="40" creationId="{FA7556B2-2FE8-9EA9-ECC3-C962394DF4CC}"/>
          </ac:spMkLst>
        </pc:spChg>
        <pc:spChg chg="mod">
          <ac:chgData name="Andreas Giorkatzi" userId="ab034ca9-3845-404d-9e0e-57286763f185" providerId="ADAL" clId="{929CD3D3-F990-4971-93A9-2E9B8D8F7068}" dt="2023-05-27T23:48:06.310" v="564" actId="20577"/>
          <ac:spMkLst>
            <pc:docMk/>
            <pc:sldMk cId="2150916414" sldId="259"/>
            <ac:spMk id="44" creationId="{BE0A9FF2-7B02-A572-C1AC-1F530DADD82B}"/>
          </ac:spMkLst>
        </pc:spChg>
        <pc:spChg chg="mod">
          <ac:chgData name="Andreas Giorkatzi" userId="ab034ca9-3845-404d-9e0e-57286763f185" providerId="ADAL" clId="{929CD3D3-F990-4971-93A9-2E9B8D8F7068}" dt="2023-05-26T16:35:26.078" v="42" actId="20577"/>
          <ac:spMkLst>
            <pc:docMk/>
            <pc:sldMk cId="2150916414" sldId="259"/>
            <ac:spMk id="45" creationId="{C4F13424-406C-6825-4EA7-65142B4CC82F}"/>
          </ac:spMkLst>
        </pc:spChg>
        <pc:spChg chg="mod">
          <ac:chgData name="Andreas Giorkatzi" userId="ab034ca9-3845-404d-9e0e-57286763f185" providerId="ADAL" clId="{929CD3D3-F990-4971-93A9-2E9B8D8F7068}" dt="2023-05-26T16:35:28.936" v="44" actId="20577"/>
          <ac:spMkLst>
            <pc:docMk/>
            <pc:sldMk cId="2150916414" sldId="259"/>
            <ac:spMk id="46" creationId="{DE2D680C-8342-0694-1ACF-36D65BCB7BBF}"/>
          </ac:spMkLst>
        </pc:spChg>
        <pc:spChg chg="mod">
          <ac:chgData name="Andreas Giorkatzi" userId="ab034ca9-3845-404d-9e0e-57286763f185" providerId="ADAL" clId="{929CD3D3-F990-4971-93A9-2E9B8D8F7068}" dt="2023-05-27T23:59:43.766" v="819" actId="1076"/>
          <ac:spMkLst>
            <pc:docMk/>
            <pc:sldMk cId="2150916414" sldId="259"/>
            <ac:spMk id="47" creationId="{00000000-0000-0000-0000-000000000000}"/>
          </ac:spMkLst>
        </pc:spChg>
        <pc:spChg chg="mod">
          <ac:chgData name="Andreas Giorkatzi" userId="ab034ca9-3845-404d-9e0e-57286763f185" providerId="ADAL" clId="{929CD3D3-F990-4971-93A9-2E9B8D8F7068}" dt="2023-05-27T23:52:37.763" v="638" actId="1076"/>
          <ac:spMkLst>
            <pc:docMk/>
            <pc:sldMk cId="2150916414" sldId="259"/>
            <ac:spMk id="49" creationId="{014EAC59-B037-24D6-4ED6-B841399649B9}"/>
          </ac:spMkLst>
        </pc:spChg>
        <pc:spChg chg="mod">
          <ac:chgData name="Andreas Giorkatzi" userId="ab034ca9-3845-404d-9e0e-57286763f185" providerId="ADAL" clId="{929CD3D3-F990-4971-93A9-2E9B8D8F7068}" dt="2023-05-26T16:35:18.561" v="36" actId="20577"/>
          <ac:spMkLst>
            <pc:docMk/>
            <pc:sldMk cId="2150916414" sldId="259"/>
            <ac:spMk id="51" creationId="{B6B556F2-9793-ECDF-6721-215F9992E675}"/>
          </ac:spMkLst>
        </pc:spChg>
        <pc:spChg chg="mod">
          <ac:chgData name="Andreas Giorkatzi" userId="ab034ca9-3845-404d-9e0e-57286763f185" providerId="ADAL" clId="{929CD3D3-F990-4971-93A9-2E9B8D8F7068}" dt="2023-05-28T00:05:16.991" v="892" actId="1076"/>
          <ac:spMkLst>
            <pc:docMk/>
            <pc:sldMk cId="2150916414" sldId="259"/>
            <ac:spMk id="52" creationId="{A94D86DD-1F47-9148-5E12-786CFF4A72E6}"/>
          </ac:spMkLst>
        </pc:spChg>
        <pc:spChg chg="mod">
          <ac:chgData name="Andreas Giorkatzi" userId="ab034ca9-3845-404d-9e0e-57286763f185" providerId="ADAL" clId="{929CD3D3-F990-4971-93A9-2E9B8D8F7068}" dt="2023-05-26T16:35:40.338" v="48" actId="20577"/>
          <ac:spMkLst>
            <pc:docMk/>
            <pc:sldMk cId="2150916414" sldId="259"/>
            <ac:spMk id="55" creationId="{C7D3705B-8911-0557-7476-B0E5FE813695}"/>
          </ac:spMkLst>
        </pc:spChg>
        <pc:spChg chg="mod">
          <ac:chgData name="Andreas Giorkatzi" userId="ab034ca9-3845-404d-9e0e-57286763f185" providerId="ADAL" clId="{929CD3D3-F990-4971-93A9-2E9B8D8F7068}" dt="2023-05-26T16:35:43.425" v="50" actId="20577"/>
          <ac:spMkLst>
            <pc:docMk/>
            <pc:sldMk cId="2150916414" sldId="259"/>
            <ac:spMk id="56" creationId="{90A57348-9B62-813B-E12D-4EC8BB0CD69B}"/>
          </ac:spMkLst>
        </pc:spChg>
        <pc:spChg chg="mod">
          <ac:chgData name="Andreas Giorkatzi" userId="ab034ca9-3845-404d-9e0e-57286763f185" providerId="ADAL" clId="{929CD3D3-F990-4971-93A9-2E9B8D8F7068}" dt="2023-05-28T09:47:44.197" v="1204" actId="1076"/>
          <ac:spMkLst>
            <pc:docMk/>
            <pc:sldMk cId="2150916414" sldId="259"/>
            <ac:spMk id="57" creationId="{F4FACD72-22E0-ACFB-4F98-74A8F2E2F34F}"/>
          </ac:spMkLst>
        </pc:spChg>
        <pc:spChg chg="mod">
          <ac:chgData name="Andreas Giorkatzi" userId="ab034ca9-3845-404d-9e0e-57286763f185" providerId="ADAL" clId="{929CD3D3-F990-4971-93A9-2E9B8D8F7068}" dt="2023-05-28T00:07:40.183" v="901" actId="164"/>
          <ac:spMkLst>
            <pc:docMk/>
            <pc:sldMk cId="2150916414" sldId="259"/>
            <ac:spMk id="59" creationId="{343B23E2-D5A2-9633-C26F-A2723457EDA0}"/>
          </ac:spMkLst>
        </pc:spChg>
        <pc:spChg chg="mod">
          <ac:chgData name="Andreas Giorkatzi" userId="ab034ca9-3845-404d-9e0e-57286763f185" providerId="ADAL" clId="{929CD3D3-F990-4971-93A9-2E9B8D8F7068}" dt="2023-05-28T00:08:00.946" v="905" actId="164"/>
          <ac:spMkLst>
            <pc:docMk/>
            <pc:sldMk cId="2150916414" sldId="259"/>
            <ac:spMk id="60" creationId="{C2C63E19-90D1-F3B2-52A8-FA821531D29A}"/>
          </ac:spMkLst>
        </pc:spChg>
        <pc:spChg chg="mod">
          <ac:chgData name="Andreas Giorkatzi" userId="ab034ca9-3845-404d-9e0e-57286763f185" providerId="ADAL" clId="{929CD3D3-F990-4971-93A9-2E9B8D8F7068}" dt="2023-05-26T16:34:03.045" v="27" actId="20577"/>
          <ac:spMkLst>
            <pc:docMk/>
            <pc:sldMk cId="2150916414" sldId="259"/>
            <ac:spMk id="61" creationId="{649438C1-98C6-77EC-7618-3F1A5500919B}"/>
          </ac:spMkLst>
        </pc:spChg>
        <pc:spChg chg="mod">
          <ac:chgData name="Andreas Giorkatzi" userId="ab034ca9-3845-404d-9e0e-57286763f185" providerId="ADAL" clId="{929CD3D3-F990-4971-93A9-2E9B8D8F7068}" dt="2023-05-27T12:44:32.022" v="52" actId="20577"/>
          <ac:spMkLst>
            <pc:docMk/>
            <pc:sldMk cId="2150916414" sldId="259"/>
            <ac:spMk id="62" creationId="{A7D12D74-7F2B-7991-8B1A-416A1A4B0AF7}"/>
          </ac:spMkLst>
        </pc:spChg>
        <pc:spChg chg="mod">
          <ac:chgData name="Andreas Giorkatzi" userId="ab034ca9-3845-404d-9e0e-57286763f185" providerId="ADAL" clId="{929CD3D3-F990-4971-93A9-2E9B8D8F7068}" dt="2023-05-28T00:08:00.946" v="905" actId="164"/>
          <ac:spMkLst>
            <pc:docMk/>
            <pc:sldMk cId="2150916414" sldId="259"/>
            <ac:spMk id="63" creationId="{E8AE40E8-50D5-6306-9714-BA9EEA0E264A}"/>
          </ac:spMkLst>
        </pc:spChg>
        <pc:spChg chg="mod">
          <ac:chgData name="Andreas Giorkatzi" userId="ab034ca9-3845-404d-9e0e-57286763f185" providerId="ADAL" clId="{929CD3D3-F990-4971-93A9-2E9B8D8F7068}" dt="2023-05-28T00:08:09.904" v="907" actId="164"/>
          <ac:spMkLst>
            <pc:docMk/>
            <pc:sldMk cId="2150916414" sldId="259"/>
            <ac:spMk id="896" creationId="{AC6F3AA0-0E21-EF9F-0D1A-B7117B3D338D}"/>
          </ac:spMkLst>
        </pc:spChg>
        <pc:spChg chg="mod">
          <ac:chgData name="Andreas Giorkatzi" userId="ab034ca9-3845-404d-9e0e-57286763f185" providerId="ADAL" clId="{929CD3D3-F990-4971-93A9-2E9B8D8F7068}" dt="2023-05-28T00:08:09.904" v="907" actId="164"/>
          <ac:spMkLst>
            <pc:docMk/>
            <pc:sldMk cId="2150916414" sldId="259"/>
            <ac:spMk id="898" creationId="{FDC226BC-9C59-4BC3-9D3B-3A11554B0EEE}"/>
          </ac:spMkLst>
        </pc:spChg>
        <pc:spChg chg="mod">
          <ac:chgData name="Andreas Giorkatzi" userId="ab034ca9-3845-404d-9e0e-57286763f185" providerId="ADAL" clId="{929CD3D3-F990-4971-93A9-2E9B8D8F7068}" dt="2023-05-26T16:32:59.587" v="4" actId="1076"/>
          <ac:spMkLst>
            <pc:docMk/>
            <pc:sldMk cId="2150916414" sldId="259"/>
            <ac:spMk id="899" creationId="{9D6DEE6E-B467-F6A2-2A9F-04FD0B13A22F}"/>
          </ac:spMkLst>
        </pc:spChg>
        <pc:spChg chg="mod">
          <ac:chgData name="Andreas Giorkatzi" userId="ab034ca9-3845-404d-9e0e-57286763f185" providerId="ADAL" clId="{929CD3D3-F990-4971-93A9-2E9B8D8F7068}" dt="2023-05-26T16:34:46.276" v="30" actId="164"/>
          <ac:spMkLst>
            <pc:docMk/>
            <pc:sldMk cId="2150916414" sldId="259"/>
            <ac:spMk id="901" creationId="{EC9B61A9-D67F-1CA7-DE9C-3D5A36654642}"/>
          </ac:spMkLst>
        </pc:spChg>
        <pc:spChg chg="mod">
          <ac:chgData name="Andreas Giorkatzi" userId="ab034ca9-3845-404d-9e0e-57286763f185" providerId="ADAL" clId="{929CD3D3-F990-4971-93A9-2E9B8D8F7068}" dt="2023-05-26T16:34:46.276" v="30" actId="164"/>
          <ac:spMkLst>
            <pc:docMk/>
            <pc:sldMk cId="2150916414" sldId="259"/>
            <ac:spMk id="902" creationId="{A093DC1F-CFEA-1E47-5BB9-B0E1F0BBFF37}"/>
          </ac:spMkLst>
        </pc:spChg>
        <pc:spChg chg="mod">
          <ac:chgData name="Andreas Giorkatzi" userId="ab034ca9-3845-404d-9e0e-57286763f185" providerId="ADAL" clId="{929CD3D3-F990-4971-93A9-2E9B8D8F7068}" dt="2023-05-26T16:34:46.276" v="30" actId="164"/>
          <ac:spMkLst>
            <pc:docMk/>
            <pc:sldMk cId="2150916414" sldId="259"/>
            <ac:spMk id="903" creationId="{F89A5B9D-A82C-6563-F574-EE15646A5A00}"/>
          </ac:spMkLst>
        </pc:spChg>
        <pc:spChg chg="mod">
          <ac:chgData name="Andreas Giorkatzi" userId="ab034ca9-3845-404d-9e0e-57286763f185" providerId="ADAL" clId="{929CD3D3-F990-4971-93A9-2E9B8D8F7068}" dt="2023-05-26T16:35:03.741" v="32" actId="164"/>
          <ac:spMkLst>
            <pc:docMk/>
            <pc:sldMk cId="2150916414" sldId="259"/>
            <ac:spMk id="904" creationId="{E199E537-947A-659E-4C0A-BB9E96FF8996}"/>
          </ac:spMkLst>
        </pc:spChg>
        <pc:spChg chg="mod">
          <ac:chgData name="Andreas Giorkatzi" userId="ab034ca9-3845-404d-9e0e-57286763f185" providerId="ADAL" clId="{929CD3D3-F990-4971-93A9-2E9B8D8F7068}" dt="2023-05-27T23:57:30.492" v="799" actId="1076"/>
          <ac:spMkLst>
            <pc:docMk/>
            <pc:sldMk cId="2150916414" sldId="259"/>
            <ac:spMk id="905" creationId="{0B4A353E-8389-0769-4F57-E243383E1D47}"/>
          </ac:spMkLst>
        </pc:spChg>
        <pc:spChg chg="mod">
          <ac:chgData name="Andreas Giorkatzi" userId="ab034ca9-3845-404d-9e0e-57286763f185" providerId="ADAL" clId="{929CD3D3-F990-4971-93A9-2E9B8D8F7068}" dt="2023-05-26T16:32:30.514" v="0" actId="164"/>
          <ac:spMkLst>
            <pc:docMk/>
            <pc:sldMk cId="2150916414" sldId="259"/>
            <ac:spMk id="906" creationId="{22CB1833-EDEC-141E-D90A-D722FF9F8D5C}"/>
          </ac:spMkLst>
        </pc:spChg>
        <pc:spChg chg="mod">
          <ac:chgData name="Andreas Giorkatzi" userId="ab034ca9-3845-404d-9e0e-57286763f185" providerId="ADAL" clId="{929CD3D3-F990-4971-93A9-2E9B8D8F7068}" dt="2023-05-26T16:35:03.741" v="32" actId="164"/>
          <ac:spMkLst>
            <pc:docMk/>
            <pc:sldMk cId="2150916414" sldId="259"/>
            <ac:spMk id="907" creationId="{063DF528-01C5-3F1F-821F-98A4721E25C7}"/>
          </ac:spMkLst>
        </pc:spChg>
        <pc:spChg chg="mod">
          <ac:chgData name="Andreas Giorkatzi" userId="ab034ca9-3845-404d-9e0e-57286763f185" providerId="ADAL" clId="{929CD3D3-F990-4971-93A9-2E9B8D8F7068}" dt="2023-05-27T23:56:21.968" v="672" actId="313"/>
          <ac:spMkLst>
            <pc:docMk/>
            <pc:sldMk cId="2150916414" sldId="259"/>
            <ac:spMk id="910" creationId="{F99C0E26-13FF-ACC2-E270-4A6A3AE41F76}"/>
          </ac:spMkLst>
        </pc:spChg>
        <pc:spChg chg="mod">
          <ac:chgData name="Andreas Giorkatzi" userId="ab034ca9-3845-404d-9e0e-57286763f185" providerId="ADAL" clId="{929CD3D3-F990-4971-93A9-2E9B8D8F7068}" dt="2023-05-28T00:06:20.593" v="900" actId="207"/>
          <ac:spMkLst>
            <pc:docMk/>
            <pc:sldMk cId="2150916414" sldId="259"/>
            <ac:spMk id="911" creationId="{9C73BD80-2BA4-9CAF-CEEB-C58D5EE44F0A}"/>
          </ac:spMkLst>
        </pc:spChg>
        <pc:spChg chg="add mod">
          <ac:chgData name="Andreas Giorkatzi" userId="ab034ca9-3845-404d-9e0e-57286763f185" providerId="ADAL" clId="{929CD3D3-F990-4971-93A9-2E9B8D8F7068}" dt="2023-05-27T23:52:53.970" v="644" actId="1076"/>
          <ac:spMkLst>
            <pc:docMk/>
            <pc:sldMk cId="2150916414" sldId="259"/>
            <ac:spMk id="912" creationId="{298107C7-833E-21DF-4080-704ECF4C51BB}"/>
          </ac:spMkLst>
        </pc:spChg>
        <pc:spChg chg="add mod">
          <ac:chgData name="Andreas Giorkatzi" userId="ab034ca9-3845-404d-9e0e-57286763f185" providerId="ADAL" clId="{929CD3D3-F990-4971-93A9-2E9B8D8F7068}" dt="2023-05-28T00:07:40.183" v="901" actId="164"/>
          <ac:spMkLst>
            <pc:docMk/>
            <pc:sldMk cId="2150916414" sldId="259"/>
            <ac:spMk id="914" creationId="{133AD019-6322-B259-E78F-49885C650025}"/>
          </ac:spMkLst>
        </pc:spChg>
        <pc:spChg chg="add mod">
          <ac:chgData name="Andreas Giorkatzi" userId="ab034ca9-3845-404d-9e0e-57286763f185" providerId="ADAL" clId="{929CD3D3-F990-4971-93A9-2E9B8D8F7068}" dt="2023-05-28T00:05:03.547" v="887" actId="1076"/>
          <ac:spMkLst>
            <pc:docMk/>
            <pc:sldMk cId="2150916414" sldId="259"/>
            <ac:spMk id="918" creationId="{7D907711-09D1-F063-7039-A6143586CBEE}"/>
          </ac:spMkLst>
        </pc:spChg>
        <pc:grpChg chg="add mod">
          <ac:chgData name="Andreas Giorkatzi" userId="ab034ca9-3845-404d-9e0e-57286763f185" providerId="ADAL" clId="{929CD3D3-F990-4971-93A9-2E9B8D8F7068}" dt="2023-05-26T16:33:04.441" v="5" actId="1076"/>
          <ac:grpSpMkLst>
            <pc:docMk/>
            <pc:sldMk cId="2150916414" sldId="259"/>
            <ac:grpSpMk id="3" creationId="{024F2586-2624-BCBB-1A1E-BF517E1105CB}"/>
          </ac:grpSpMkLst>
        </pc:grpChg>
        <pc:grpChg chg="add mod">
          <ac:chgData name="Andreas Giorkatzi" userId="ab034ca9-3845-404d-9e0e-57286763f185" providerId="ADAL" clId="{929CD3D3-F990-4971-93A9-2E9B8D8F7068}" dt="2023-05-26T16:35:51.767" v="51" actId="1076"/>
          <ac:grpSpMkLst>
            <pc:docMk/>
            <pc:sldMk cId="2150916414" sldId="259"/>
            <ac:grpSpMk id="5" creationId="{B797C5AE-5E05-D420-C8F2-D08AC4B8C306}"/>
          </ac:grpSpMkLst>
        </pc:grpChg>
        <pc:grpChg chg="add mod">
          <ac:chgData name="Andreas Giorkatzi" userId="ab034ca9-3845-404d-9e0e-57286763f185" providerId="ADAL" clId="{929CD3D3-F990-4971-93A9-2E9B8D8F7068}" dt="2023-05-26T16:35:07.925" v="33" actId="1076"/>
          <ac:grpSpMkLst>
            <pc:docMk/>
            <pc:sldMk cId="2150916414" sldId="259"/>
            <ac:grpSpMk id="6" creationId="{96CD2A12-4EBD-9D19-D5B6-4E6C06BB3D7A}"/>
          </ac:grpSpMkLst>
        </pc:grpChg>
        <pc:grpChg chg="add mod">
          <ac:chgData name="Andreas Giorkatzi" userId="ab034ca9-3845-404d-9e0e-57286763f185" providerId="ADAL" clId="{929CD3D3-F990-4971-93A9-2E9B8D8F7068}" dt="2023-05-28T00:24:27.133" v="1151" actId="1076"/>
          <ac:grpSpMkLst>
            <pc:docMk/>
            <pc:sldMk cId="2150916414" sldId="259"/>
            <ac:grpSpMk id="916" creationId="{171D14E4-F9EF-B027-0DA0-2E145B762C46}"/>
          </ac:grpSpMkLst>
        </pc:grpChg>
        <pc:grpChg chg="add mod">
          <ac:chgData name="Andreas Giorkatzi" userId="ab034ca9-3845-404d-9e0e-57286763f185" providerId="ADAL" clId="{929CD3D3-F990-4971-93A9-2E9B8D8F7068}" dt="2023-05-28T09:47:09.204" v="1175" actId="1036"/>
          <ac:grpSpMkLst>
            <pc:docMk/>
            <pc:sldMk cId="2150916414" sldId="259"/>
            <ac:grpSpMk id="919" creationId="{B78B3B1A-B58B-1A2A-2648-59681D75E49C}"/>
          </ac:grpSpMkLst>
        </pc:grpChg>
        <pc:grpChg chg="add mod">
          <ac:chgData name="Andreas Giorkatzi" userId="ab034ca9-3845-404d-9e0e-57286763f185" providerId="ADAL" clId="{929CD3D3-F990-4971-93A9-2E9B8D8F7068}" dt="2023-05-28T00:08:34.402" v="909" actId="1076"/>
          <ac:grpSpMkLst>
            <pc:docMk/>
            <pc:sldMk cId="2150916414" sldId="259"/>
            <ac:grpSpMk id="920" creationId="{C3A441CD-22C8-C7D7-B6BA-18328BB28A26}"/>
          </ac:grpSpMkLst>
        </pc:grpChg>
        <pc:grpChg chg="add mod">
          <ac:chgData name="Andreas Giorkatzi" userId="ab034ca9-3845-404d-9e0e-57286763f185" providerId="ADAL" clId="{929CD3D3-F990-4971-93A9-2E9B8D8F7068}" dt="2023-05-29T15:19:24.761" v="1209" actId="1076"/>
          <ac:grpSpMkLst>
            <pc:docMk/>
            <pc:sldMk cId="2150916414" sldId="259"/>
            <ac:grpSpMk id="921" creationId="{DB3DE848-5438-40F7-57AF-201D5D68E4B8}"/>
          </ac:grpSpMkLst>
        </pc:grpChg>
        <pc:picChg chg="mod">
          <ac:chgData name="Andreas Giorkatzi" userId="ab034ca9-3845-404d-9e0e-57286763f185" providerId="ADAL" clId="{929CD3D3-F990-4971-93A9-2E9B8D8F7068}" dt="2023-05-31T09:41:18.013" v="1211" actId="1076"/>
          <ac:picMkLst>
            <pc:docMk/>
            <pc:sldMk cId="2150916414" sldId="259"/>
            <ac:picMk id="8" creationId="{5C6BB4E2-90F8-5DD1-22BE-E8416B1148F7}"/>
          </ac:picMkLst>
        </pc:picChg>
        <pc:picChg chg="mod">
          <ac:chgData name="Andreas Giorkatzi" userId="ab034ca9-3845-404d-9e0e-57286763f185" providerId="ADAL" clId="{929CD3D3-F990-4971-93A9-2E9B8D8F7068}" dt="2023-05-28T09:27:43.096" v="1164" actId="14100"/>
          <ac:picMkLst>
            <pc:docMk/>
            <pc:sldMk cId="2150916414" sldId="259"/>
            <ac:picMk id="9" creationId="{1E3DEACE-F1F2-B025-0604-0228F1F6CC3B}"/>
          </ac:picMkLst>
        </pc:picChg>
        <pc:picChg chg="mod">
          <ac:chgData name="Andreas Giorkatzi" userId="ab034ca9-3845-404d-9e0e-57286763f185" providerId="ADAL" clId="{929CD3D3-F990-4971-93A9-2E9B8D8F7068}" dt="2023-05-27T23:52:37.763" v="638" actId="1076"/>
          <ac:picMkLst>
            <pc:docMk/>
            <pc:sldMk cId="2150916414" sldId="259"/>
            <ac:picMk id="14" creationId="{D0113008-23C2-D5F2-546E-725C89FAC2F2}"/>
          </ac:picMkLst>
        </pc:picChg>
        <pc:picChg chg="mod">
          <ac:chgData name="Andreas Giorkatzi" userId="ab034ca9-3845-404d-9e0e-57286763f185" providerId="ADAL" clId="{929CD3D3-F990-4971-93A9-2E9B8D8F7068}" dt="2023-05-28T00:08:00.946" v="905" actId="164"/>
          <ac:picMkLst>
            <pc:docMk/>
            <pc:sldMk cId="2150916414" sldId="259"/>
            <ac:picMk id="22" creationId="{7AD0FE06-67E3-A77D-62B7-7EBFF2D23FCA}"/>
          </ac:picMkLst>
        </pc:picChg>
        <pc:picChg chg="mod">
          <ac:chgData name="Andreas Giorkatzi" userId="ab034ca9-3845-404d-9e0e-57286763f185" providerId="ADAL" clId="{929CD3D3-F990-4971-93A9-2E9B8D8F7068}" dt="2023-05-28T00:08:09.904" v="907" actId="164"/>
          <ac:picMkLst>
            <pc:docMk/>
            <pc:sldMk cId="2150916414" sldId="259"/>
            <ac:picMk id="30" creationId="{E11385D4-1821-913A-C129-2BF6D604EC1F}"/>
          </ac:picMkLst>
        </pc:picChg>
        <pc:picChg chg="mod">
          <ac:chgData name="Andreas Giorkatzi" userId="ab034ca9-3845-404d-9e0e-57286763f185" providerId="ADAL" clId="{929CD3D3-F990-4971-93A9-2E9B8D8F7068}" dt="2023-05-28T00:24:27.133" v="1151" actId="1076"/>
          <ac:picMkLst>
            <pc:docMk/>
            <pc:sldMk cId="2150916414" sldId="259"/>
            <ac:picMk id="38" creationId="{DE3062B3-E858-D643-B49D-18CB90F7CF81}"/>
          </ac:picMkLst>
        </pc:picChg>
        <pc:picChg chg="mod">
          <ac:chgData name="Andreas Giorkatzi" userId="ab034ca9-3845-404d-9e0e-57286763f185" providerId="ADAL" clId="{929CD3D3-F990-4971-93A9-2E9B8D8F7068}" dt="2023-05-26T16:35:03.741" v="32" actId="164"/>
          <ac:picMkLst>
            <pc:docMk/>
            <pc:sldMk cId="2150916414" sldId="259"/>
            <ac:picMk id="41" creationId="{75624629-7EE9-1ED1-C89A-ED708D0FE038}"/>
          </ac:picMkLst>
        </pc:picChg>
        <pc:picChg chg="mod">
          <ac:chgData name="Andreas Giorkatzi" userId="ab034ca9-3845-404d-9e0e-57286763f185" providerId="ADAL" clId="{929CD3D3-F990-4971-93A9-2E9B8D8F7068}" dt="2023-05-28T00:08:09.904" v="907" actId="164"/>
          <ac:picMkLst>
            <pc:docMk/>
            <pc:sldMk cId="2150916414" sldId="259"/>
            <ac:picMk id="54" creationId="{90950818-A840-C90D-EAC3-9F4A82C287C4}"/>
          </ac:picMkLst>
        </pc:picChg>
        <pc:picChg chg="mod">
          <ac:chgData name="Andreas Giorkatzi" userId="ab034ca9-3845-404d-9e0e-57286763f185" providerId="ADAL" clId="{929CD3D3-F990-4971-93A9-2E9B8D8F7068}" dt="2023-05-28T00:08:09.904" v="907" actId="164"/>
          <ac:picMkLst>
            <pc:docMk/>
            <pc:sldMk cId="2150916414" sldId="259"/>
            <ac:picMk id="897" creationId="{7019C561-E486-6B33-9EC4-0D2750F1484E}"/>
          </ac:picMkLst>
        </pc:picChg>
        <pc:picChg chg="mod">
          <ac:chgData name="Andreas Giorkatzi" userId="ab034ca9-3845-404d-9e0e-57286763f185" providerId="ADAL" clId="{929CD3D3-F990-4971-93A9-2E9B8D8F7068}" dt="2023-05-28T00:08:09.904" v="907" actId="164"/>
          <ac:picMkLst>
            <pc:docMk/>
            <pc:sldMk cId="2150916414" sldId="259"/>
            <ac:picMk id="900" creationId="{C260C560-A060-0D64-A174-215DDBB5D350}"/>
          </ac:picMkLst>
        </pc:picChg>
        <pc:picChg chg="add mod">
          <ac:chgData name="Andreas Giorkatzi" userId="ab034ca9-3845-404d-9e0e-57286763f185" providerId="ADAL" clId="{929CD3D3-F990-4971-93A9-2E9B8D8F7068}" dt="2023-05-28T00:05:41.618" v="898" actId="1076"/>
          <ac:picMkLst>
            <pc:docMk/>
            <pc:sldMk cId="2150916414" sldId="259"/>
            <ac:picMk id="917" creationId="{5C7D58BD-F04C-578B-F211-0394F41B140A}"/>
          </ac:picMkLst>
        </pc:picChg>
        <pc:picChg chg="mod">
          <ac:chgData name="Andreas Giorkatzi" userId="ab034ca9-3845-404d-9e0e-57286763f185" providerId="ADAL" clId="{929CD3D3-F990-4971-93A9-2E9B8D8F7068}" dt="2023-05-28T00:24:27.133" v="1151" actId="1076"/>
          <ac:picMkLst>
            <pc:docMk/>
            <pc:sldMk cId="2150916414" sldId="259"/>
            <ac:picMk id="1031" creationId="{61E0D5A1-4D2D-2D7B-021F-752C8A15FB46}"/>
          </ac:picMkLst>
        </pc:picChg>
        <pc:cxnChg chg="del mod">
          <ac:chgData name="Andreas Giorkatzi" userId="ab034ca9-3845-404d-9e0e-57286763f185" providerId="ADAL" clId="{929CD3D3-F990-4971-93A9-2E9B8D8F7068}" dt="2023-05-28T00:08:52.895" v="911" actId="21"/>
          <ac:cxnSpMkLst>
            <pc:docMk/>
            <pc:sldMk cId="2150916414" sldId="259"/>
            <ac:cxnSpMk id="913" creationId="{85BC6EF3-BFF5-7241-51AB-2ADF5147752E}"/>
          </ac:cxnSpMkLst>
        </pc:cxnChg>
        <pc:cxnChg chg="mod">
          <ac:chgData name="Andreas Giorkatzi" userId="ab034ca9-3845-404d-9e0e-57286763f185" providerId="ADAL" clId="{929CD3D3-F990-4971-93A9-2E9B8D8F7068}" dt="2023-05-28T00:08:00.946" v="905" actId="164"/>
          <ac:cxnSpMkLst>
            <pc:docMk/>
            <pc:sldMk cId="2150916414" sldId="259"/>
            <ac:cxnSpMk id="915" creationId="{928FBE61-C8D1-4FFB-9DDC-1FE73F15793D}"/>
          </ac:cxnSpMkLst>
        </pc:cxnChg>
        <pc:cxnChg chg="add mod">
          <ac:chgData name="Andreas Giorkatzi" userId="ab034ca9-3845-404d-9e0e-57286763f185" providerId="ADAL" clId="{929CD3D3-F990-4971-93A9-2E9B8D8F7068}" dt="2023-05-28T00:09:35.212" v="1145" actId="1038"/>
          <ac:cxnSpMkLst>
            <pc:docMk/>
            <pc:sldMk cId="2150916414" sldId="259"/>
            <ac:cxnSpMk id="922" creationId="{A95E3DBC-6867-E5B6-527C-E148535132BD}"/>
          </ac:cxnSpMkLst>
        </pc:cxnChg>
      </pc:sldChg>
      <pc:sldChg chg="del">
        <pc:chgData name="Andreas Giorkatzi" userId="ab034ca9-3845-404d-9e0e-57286763f185" providerId="ADAL" clId="{929CD3D3-F990-4971-93A9-2E9B8D8F7068}" dt="2023-05-29T15:19:46.540" v="1210" actId="47"/>
        <pc:sldMkLst>
          <pc:docMk/>
          <pc:sldMk cId="2927516509" sldId="260"/>
        </pc:sldMkLst>
      </pc:sldChg>
    </pc:docChg>
  </pc:docChgLst>
  <pc:docChgLst>
    <pc:chgData name="Valentinos Pariza" userId="21b7efda-e6c7-45cb-b1ca-917b8ea9a720" providerId="ADAL" clId="{BC468485-23EB-EA4B-86FE-7C5B1EC73049}"/>
    <pc:docChg chg="undo redo custSel modSld">
      <pc:chgData name="Valentinos Pariza" userId="21b7efda-e6c7-45cb-b1ca-917b8ea9a720" providerId="ADAL" clId="{BC468485-23EB-EA4B-86FE-7C5B1EC73049}" dt="2023-05-28T10:00:43.460" v="1642" actId="729"/>
      <pc:docMkLst>
        <pc:docMk/>
      </pc:docMkLst>
      <pc:sldChg chg="addSp delSp modSp mod modCm">
        <pc:chgData name="Valentinos Pariza" userId="21b7efda-e6c7-45cb-b1ca-917b8ea9a720" providerId="ADAL" clId="{BC468485-23EB-EA4B-86FE-7C5B1EC73049}" dt="2023-05-28T09:59:50.217" v="1641" actId="1036"/>
        <pc:sldMkLst>
          <pc:docMk/>
          <pc:sldMk cId="2150916414" sldId="259"/>
        </pc:sldMkLst>
        <pc:spChg chg="add mod">
          <ac:chgData name="Valentinos Pariza" userId="21b7efda-e6c7-45cb-b1ca-917b8ea9a720" providerId="ADAL" clId="{BC468485-23EB-EA4B-86FE-7C5B1EC73049}" dt="2023-05-28T09:52:39.817" v="1431" actId="1037"/>
          <ac:spMkLst>
            <pc:docMk/>
            <pc:sldMk cId="2150916414" sldId="259"/>
            <ac:spMk id="3" creationId="{73B598F1-E305-A459-68A7-94E42448AE06}"/>
          </ac:spMkLst>
        </pc:spChg>
        <pc:spChg chg="add del mod">
          <ac:chgData name="Valentinos Pariza" userId="21b7efda-e6c7-45cb-b1ca-917b8ea9a720" providerId="ADAL" clId="{BC468485-23EB-EA4B-86FE-7C5B1EC73049}" dt="2023-05-28T09:45:20.445" v="1177"/>
          <ac:spMkLst>
            <pc:docMk/>
            <pc:sldMk cId="2150916414" sldId="259"/>
            <ac:spMk id="3" creationId="{FCC35E2D-4C82-AB14-7E7A-0291449E41A3}"/>
          </ac:spMkLst>
        </pc:spChg>
        <pc:spChg chg="add del mod">
          <ac:chgData name="Valentinos Pariza" userId="21b7efda-e6c7-45cb-b1ca-917b8ea9a720" providerId="ADAL" clId="{BC468485-23EB-EA4B-86FE-7C5B1EC73049}" dt="2023-05-28T09:48:42.482" v="1350" actId="20577"/>
          <ac:spMkLst>
            <pc:docMk/>
            <pc:sldMk cId="2150916414" sldId="259"/>
            <ac:spMk id="6" creationId="{A44C940E-DBB5-96BB-5EC0-316B696B3757}"/>
          </ac:spMkLst>
        </pc:spChg>
        <pc:spChg chg="mod">
          <ac:chgData name="Valentinos Pariza" userId="21b7efda-e6c7-45cb-b1ca-917b8ea9a720" providerId="ADAL" clId="{BC468485-23EB-EA4B-86FE-7C5B1EC73049}" dt="2023-05-28T09:47:24.847" v="1302" actId="1035"/>
          <ac:spMkLst>
            <pc:docMk/>
            <pc:sldMk cId="2150916414" sldId="259"/>
            <ac:spMk id="7" creationId="{10F4CE9E-0985-3A35-F890-27E097C9FA0A}"/>
          </ac:spMkLst>
        </pc:spChg>
        <pc:spChg chg="mod">
          <ac:chgData name="Valentinos Pariza" userId="21b7efda-e6c7-45cb-b1ca-917b8ea9a720" providerId="ADAL" clId="{BC468485-23EB-EA4B-86FE-7C5B1EC73049}" dt="2023-05-28T09:36:41.784" v="1036" actId="20577"/>
          <ac:spMkLst>
            <pc:docMk/>
            <pc:sldMk cId="2150916414" sldId="259"/>
            <ac:spMk id="10" creationId="{6C0C7DA0-83B9-3C5C-A6F0-52181A13EEEB}"/>
          </ac:spMkLst>
        </pc:spChg>
        <pc:spChg chg="mod">
          <ac:chgData name="Valentinos Pariza" userId="21b7efda-e6c7-45cb-b1ca-917b8ea9a720" providerId="ADAL" clId="{BC468485-23EB-EA4B-86FE-7C5B1EC73049}" dt="2023-05-28T09:47:28.999" v="1307" actId="1036"/>
          <ac:spMkLst>
            <pc:docMk/>
            <pc:sldMk cId="2150916414" sldId="259"/>
            <ac:spMk id="12" creationId="{6EC46848-930F-9B93-43B3-8D4AC94F0CCF}"/>
          </ac:spMkLst>
        </pc:spChg>
        <pc:spChg chg="mod">
          <ac:chgData name="Valentinos Pariza" userId="21b7efda-e6c7-45cb-b1ca-917b8ea9a720" providerId="ADAL" clId="{BC468485-23EB-EA4B-86FE-7C5B1EC73049}" dt="2023-05-28T09:52:48.055" v="1445" actId="1035"/>
          <ac:spMkLst>
            <pc:docMk/>
            <pc:sldMk cId="2150916414" sldId="259"/>
            <ac:spMk id="13" creationId="{4D9A3129-0B63-2887-E9FD-B6828EF1D81B}"/>
          </ac:spMkLst>
        </pc:spChg>
        <pc:spChg chg="mod">
          <ac:chgData name="Valentinos Pariza" userId="21b7efda-e6c7-45cb-b1ca-917b8ea9a720" providerId="ADAL" clId="{BC468485-23EB-EA4B-86FE-7C5B1EC73049}" dt="2023-05-26T23:01:31.068" v="398" actId="1076"/>
          <ac:spMkLst>
            <pc:docMk/>
            <pc:sldMk cId="2150916414" sldId="259"/>
            <ac:spMk id="16" creationId="{722DCE6E-B75E-FD18-C0F3-8678E9EEADBF}"/>
          </ac:spMkLst>
        </pc:spChg>
        <pc:spChg chg="mod">
          <ac:chgData name="Valentinos Pariza" userId="21b7efda-e6c7-45cb-b1ca-917b8ea9a720" providerId="ADAL" clId="{BC468485-23EB-EA4B-86FE-7C5B1EC73049}" dt="2023-05-26T23:03:29.447" v="482" actId="14100"/>
          <ac:spMkLst>
            <pc:docMk/>
            <pc:sldMk cId="2150916414" sldId="259"/>
            <ac:spMk id="18" creationId="{0AA8FA62-FA8C-290F-F872-1A645EF3D237}"/>
          </ac:spMkLst>
        </pc:spChg>
        <pc:spChg chg="del mod">
          <ac:chgData name="Valentinos Pariza" userId="21b7efda-e6c7-45cb-b1ca-917b8ea9a720" providerId="ADAL" clId="{BC468485-23EB-EA4B-86FE-7C5B1EC73049}" dt="2023-05-26T23:03:11.973" v="478" actId="478"/>
          <ac:spMkLst>
            <pc:docMk/>
            <pc:sldMk cId="2150916414" sldId="259"/>
            <ac:spMk id="19" creationId="{C1754976-9247-D790-32CC-69E44E73221E}"/>
          </ac:spMkLst>
        </pc:spChg>
        <pc:spChg chg="mod">
          <ac:chgData name="Valentinos Pariza" userId="21b7efda-e6c7-45cb-b1ca-917b8ea9a720" providerId="ADAL" clId="{BC468485-23EB-EA4B-86FE-7C5B1EC73049}" dt="2023-05-28T09:47:39.271" v="1324" actId="1036"/>
          <ac:spMkLst>
            <pc:docMk/>
            <pc:sldMk cId="2150916414" sldId="259"/>
            <ac:spMk id="20" creationId="{C5DF0309-574B-4996-F234-DBF9CF75B5EE}"/>
          </ac:spMkLst>
        </pc:spChg>
        <pc:spChg chg="mod">
          <ac:chgData name="Valentinos Pariza" userId="21b7efda-e6c7-45cb-b1ca-917b8ea9a720" providerId="ADAL" clId="{BC468485-23EB-EA4B-86FE-7C5B1EC73049}" dt="2023-05-28T09:52:33.911" v="1418" actId="1035"/>
          <ac:spMkLst>
            <pc:docMk/>
            <pc:sldMk cId="2150916414" sldId="259"/>
            <ac:spMk id="21" creationId="{3A237E20-638A-45CC-A442-E091489A24D8}"/>
          </ac:spMkLst>
        </pc:spChg>
        <pc:spChg chg="mod">
          <ac:chgData name="Valentinos Pariza" userId="21b7efda-e6c7-45cb-b1ca-917b8ea9a720" providerId="ADAL" clId="{BC468485-23EB-EA4B-86FE-7C5B1EC73049}" dt="2023-05-28T09:47:39.271" v="1324" actId="1036"/>
          <ac:spMkLst>
            <pc:docMk/>
            <pc:sldMk cId="2150916414" sldId="259"/>
            <ac:spMk id="23" creationId="{D7608953-982E-47DC-84B8-159644BE6CED}"/>
          </ac:spMkLst>
        </pc:spChg>
        <pc:spChg chg="mod">
          <ac:chgData name="Valentinos Pariza" userId="21b7efda-e6c7-45cb-b1ca-917b8ea9a720" providerId="ADAL" clId="{BC468485-23EB-EA4B-86FE-7C5B1EC73049}" dt="2023-05-28T09:48:31.741" v="1346" actId="14100"/>
          <ac:spMkLst>
            <pc:docMk/>
            <pc:sldMk cId="2150916414" sldId="259"/>
            <ac:spMk id="26" creationId="{032ACC83-DD50-1D6A-A401-960DDFEF1D97}"/>
          </ac:spMkLst>
        </pc:spChg>
        <pc:spChg chg="mod">
          <ac:chgData name="Valentinos Pariza" userId="21b7efda-e6c7-45cb-b1ca-917b8ea9a720" providerId="ADAL" clId="{BC468485-23EB-EA4B-86FE-7C5B1EC73049}" dt="2023-05-28T09:47:31.202" v="1316" actId="1036"/>
          <ac:spMkLst>
            <pc:docMk/>
            <pc:sldMk cId="2150916414" sldId="259"/>
            <ac:spMk id="28" creationId="{C3FEB7B2-C6D8-4575-8681-61A508AC12E2}"/>
          </ac:spMkLst>
        </pc:spChg>
        <pc:spChg chg="mod">
          <ac:chgData name="Valentinos Pariza" userId="21b7efda-e6c7-45cb-b1ca-917b8ea9a720" providerId="ADAL" clId="{BC468485-23EB-EA4B-86FE-7C5B1EC73049}" dt="2023-05-28T09:52:33.911" v="1418" actId="1035"/>
          <ac:spMkLst>
            <pc:docMk/>
            <pc:sldMk cId="2150916414" sldId="259"/>
            <ac:spMk id="34" creationId="{B07214BB-4E0D-88BD-FE50-0ED04FF7800C}"/>
          </ac:spMkLst>
        </pc:spChg>
        <pc:spChg chg="mod">
          <ac:chgData name="Valentinos Pariza" userId="21b7efda-e6c7-45cb-b1ca-917b8ea9a720" providerId="ADAL" clId="{BC468485-23EB-EA4B-86FE-7C5B1EC73049}" dt="2023-05-28T09:48:25.586" v="1342" actId="20577"/>
          <ac:spMkLst>
            <pc:docMk/>
            <pc:sldMk cId="2150916414" sldId="259"/>
            <ac:spMk id="39" creationId="{032D782C-2F95-E4EC-E3DA-5971C769E8CB}"/>
          </ac:spMkLst>
        </pc:spChg>
        <pc:spChg chg="mod">
          <ac:chgData name="Valentinos Pariza" userId="21b7efda-e6c7-45cb-b1ca-917b8ea9a720" providerId="ADAL" clId="{BC468485-23EB-EA4B-86FE-7C5B1EC73049}" dt="2023-05-28T09:47:14.444" v="1270" actId="1036"/>
          <ac:spMkLst>
            <pc:docMk/>
            <pc:sldMk cId="2150916414" sldId="259"/>
            <ac:spMk id="44" creationId="{BE0A9FF2-7B02-A572-C1AC-1F530DADD82B}"/>
          </ac:spMkLst>
        </pc:spChg>
        <pc:spChg chg="mod">
          <ac:chgData name="Valentinos Pariza" userId="21b7efda-e6c7-45cb-b1ca-917b8ea9a720" providerId="ADAL" clId="{BC468485-23EB-EA4B-86FE-7C5B1EC73049}" dt="2023-05-28T09:47:00.909" v="1244" actId="1036"/>
          <ac:spMkLst>
            <pc:docMk/>
            <pc:sldMk cId="2150916414" sldId="259"/>
            <ac:spMk id="49" creationId="{014EAC59-B037-24D6-4ED6-B841399649B9}"/>
          </ac:spMkLst>
        </pc:spChg>
        <pc:spChg chg="mod">
          <ac:chgData name="Valentinos Pariza" userId="21b7efda-e6c7-45cb-b1ca-917b8ea9a720" providerId="ADAL" clId="{BC468485-23EB-EA4B-86FE-7C5B1EC73049}" dt="2023-05-28T09:46:30.351" v="1200" actId="1035"/>
          <ac:spMkLst>
            <pc:docMk/>
            <pc:sldMk cId="2150916414" sldId="259"/>
            <ac:spMk id="52" creationId="{A94D86DD-1F47-9148-5E12-786CFF4A72E6}"/>
          </ac:spMkLst>
        </pc:spChg>
        <pc:spChg chg="mod">
          <ac:chgData name="Valentinos Pariza" userId="21b7efda-e6c7-45cb-b1ca-917b8ea9a720" providerId="ADAL" clId="{BC468485-23EB-EA4B-86FE-7C5B1EC73049}" dt="2023-05-28T09:54:07.205" v="1583" actId="1035"/>
          <ac:spMkLst>
            <pc:docMk/>
            <pc:sldMk cId="2150916414" sldId="259"/>
            <ac:spMk id="53" creationId="{D46BBE28-F297-4ACF-9FF2-A8CACF4EEE5F}"/>
          </ac:spMkLst>
        </pc:spChg>
        <pc:spChg chg="mod">
          <ac:chgData name="Valentinos Pariza" userId="21b7efda-e6c7-45cb-b1ca-917b8ea9a720" providerId="ADAL" clId="{BC468485-23EB-EA4B-86FE-7C5B1EC73049}" dt="2023-05-28T09:43:53.159" v="1067" actId="1035"/>
          <ac:spMkLst>
            <pc:docMk/>
            <pc:sldMk cId="2150916414" sldId="259"/>
            <ac:spMk id="57" creationId="{F4FACD72-22E0-ACFB-4F98-74A8F2E2F34F}"/>
          </ac:spMkLst>
        </pc:spChg>
        <pc:spChg chg="mod">
          <ac:chgData name="Valentinos Pariza" userId="21b7efda-e6c7-45cb-b1ca-917b8ea9a720" providerId="ADAL" clId="{BC468485-23EB-EA4B-86FE-7C5B1EC73049}" dt="2023-05-28T09:44:13.827" v="1082" actId="1035"/>
          <ac:spMkLst>
            <pc:docMk/>
            <pc:sldMk cId="2150916414" sldId="259"/>
            <ac:spMk id="59" creationId="{343B23E2-D5A2-9633-C26F-A2723457EDA0}"/>
          </ac:spMkLst>
        </pc:spChg>
        <pc:spChg chg="mod">
          <ac:chgData name="Valentinos Pariza" userId="21b7efda-e6c7-45cb-b1ca-917b8ea9a720" providerId="ADAL" clId="{BC468485-23EB-EA4B-86FE-7C5B1EC73049}" dt="2023-05-28T09:53:18.207" v="1503" actId="1035"/>
          <ac:spMkLst>
            <pc:docMk/>
            <pc:sldMk cId="2150916414" sldId="259"/>
            <ac:spMk id="63" creationId="{E8AE40E8-50D5-6306-9714-BA9EEA0E264A}"/>
          </ac:spMkLst>
        </pc:spChg>
        <pc:spChg chg="mod">
          <ac:chgData name="Valentinos Pariza" userId="21b7efda-e6c7-45cb-b1ca-917b8ea9a720" providerId="ADAL" clId="{BC468485-23EB-EA4B-86FE-7C5B1EC73049}" dt="2023-05-28T09:48:00.522" v="1327" actId="1036"/>
          <ac:spMkLst>
            <pc:docMk/>
            <pc:sldMk cId="2150916414" sldId="259"/>
            <ac:spMk id="896" creationId="{AC6F3AA0-0E21-EF9F-0D1A-B7117B3D338D}"/>
          </ac:spMkLst>
        </pc:spChg>
        <pc:spChg chg="mod">
          <ac:chgData name="Valentinos Pariza" userId="21b7efda-e6c7-45cb-b1ca-917b8ea9a720" providerId="ADAL" clId="{BC468485-23EB-EA4B-86FE-7C5B1EC73049}" dt="2023-05-28T09:55:00.836" v="1589" actId="20577"/>
          <ac:spMkLst>
            <pc:docMk/>
            <pc:sldMk cId="2150916414" sldId="259"/>
            <ac:spMk id="898" creationId="{FDC226BC-9C59-4BC3-9D3B-3A11554B0EEE}"/>
          </ac:spMkLst>
        </pc:spChg>
        <pc:spChg chg="mod">
          <ac:chgData name="Valentinos Pariza" userId="21b7efda-e6c7-45cb-b1ca-917b8ea9a720" providerId="ADAL" clId="{BC468485-23EB-EA4B-86FE-7C5B1EC73049}" dt="2023-05-26T22:54:20.409" v="151" actId="120"/>
          <ac:spMkLst>
            <pc:docMk/>
            <pc:sldMk cId="2150916414" sldId="259"/>
            <ac:spMk id="899" creationId="{9D6DEE6E-B467-F6A2-2A9F-04FD0B13A22F}"/>
          </ac:spMkLst>
        </pc:spChg>
        <pc:spChg chg="mod">
          <ac:chgData name="Valentinos Pariza" userId="21b7efda-e6c7-45cb-b1ca-917b8ea9a720" providerId="ADAL" clId="{BC468485-23EB-EA4B-86FE-7C5B1EC73049}" dt="2023-05-28T09:54:03.172" v="1576" actId="1035"/>
          <ac:spMkLst>
            <pc:docMk/>
            <pc:sldMk cId="2150916414" sldId="259"/>
            <ac:spMk id="905" creationId="{0B4A353E-8389-0769-4F57-E243383E1D47}"/>
          </ac:spMkLst>
        </pc:spChg>
        <pc:spChg chg="mod">
          <ac:chgData name="Valentinos Pariza" userId="21b7efda-e6c7-45cb-b1ca-917b8ea9a720" providerId="ADAL" clId="{BC468485-23EB-EA4B-86FE-7C5B1EC73049}" dt="2023-05-26T22:51:05.631" v="18" actId="120"/>
          <ac:spMkLst>
            <pc:docMk/>
            <pc:sldMk cId="2150916414" sldId="259"/>
            <ac:spMk id="906" creationId="{22CB1833-EDEC-141E-D90A-D722FF9F8D5C}"/>
          </ac:spMkLst>
        </pc:spChg>
        <pc:spChg chg="mod">
          <ac:chgData name="Valentinos Pariza" userId="21b7efda-e6c7-45cb-b1ca-917b8ea9a720" providerId="ADAL" clId="{BC468485-23EB-EA4B-86FE-7C5B1EC73049}" dt="2023-05-28T09:54:08.590" v="1586" actId="1035"/>
          <ac:spMkLst>
            <pc:docMk/>
            <pc:sldMk cId="2150916414" sldId="259"/>
            <ac:spMk id="908" creationId="{9EB39CB6-6831-6926-FBED-B335C10DA9C6}"/>
          </ac:spMkLst>
        </pc:spChg>
        <pc:spChg chg="mod">
          <ac:chgData name="Valentinos Pariza" userId="21b7efda-e6c7-45cb-b1ca-917b8ea9a720" providerId="ADAL" clId="{BC468485-23EB-EA4B-86FE-7C5B1EC73049}" dt="2023-05-28T09:54:05.085" v="1580" actId="1035"/>
          <ac:spMkLst>
            <pc:docMk/>
            <pc:sldMk cId="2150916414" sldId="259"/>
            <ac:spMk id="911" creationId="{9C73BD80-2BA4-9CAF-CEEB-C58D5EE44F0A}"/>
          </ac:spMkLst>
        </pc:spChg>
        <pc:spChg chg="mod">
          <ac:chgData name="Valentinos Pariza" userId="21b7efda-e6c7-45cb-b1ca-917b8ea9a720" providerId="ADAL" clId="{BC468485-23EB-EA4B-86FE-7C5B1EC73049}" dt="2023-05-28T09:47:11.504" v="1261" actId="1035"/>
          <ac:spMkLst>
            <pc:docMk/>
            <pc:sldMk cId="2150916414" sldId="259"/>
            <ac:spMk id="912" creationId="{298107C7-833E-21DF-4080-704ECF4C51BB}"/>
          </ac:spMkLst>
        </pc:spChg>
        <pc:spChg chg="mod">
          <ac:chgData name="Valentinos Pariza" userId="21b7efda-e6c7-45cb-b1ca-917b8ea9a720" providerId="ADAL" clId="{BC468485-23EB-EA4B-86FE-7C5B1EC73049}" dt="2023-05-28T09:44:17.392" v="1088" actId="1035"/>
          <ac:spMkLst>
            <pc:docMk/>
            <pc:sldMk cId="2150916414" sldId="259"/>
            <ac:spMk id="914" creationId="{133AD019-6322-B259-E78F-49885C650025}"/>
          </ac:spMkLst>
        </pc:spChg>
        <pc:spChg chg="mod">
          <ac:chgData name="Valentinos Pariza" userId="21b7efda-e6c7-45cb-b1ca-917b8ea9a720" providerId="ADAL" clId="{BC468485-23EB-EA4B-86FE-7C5B1EC73049}" dt="2023-05-28T09:46:51.647" v="1215" actId="1036"/>
          <ac:spMkLst>
            <pc:docMk/>
            <pc:sldMk cId="2150916414" sldId="259"/>
            <ac:spMk id="918" creationId="{7D907711-09D1-F063-7039-A6143586CBEE}"/>
          </ac:spMkLst>
        </pc:spChg>
        <pc:grpChg chg="mod">
          <ac:chgData name="Valentinos Pariza" userId="21b7efda-e6c7-45cb-b1ca-917b8ea9a720" providerId="ADAL" clId="{BC468485-23EB-EA4B-86FE-7C5B1EC73049}" dt="2023-05-28T09:52:33.911" v="1418" actId="1035"/>
          <ac:grpSpMkLst>
            <pc:docMk/>
            <pc:sldMk cId="2150916414" sldId="259"/>
            <ac:grpSpMk id="916" creationId="{171D14E4-F9EF-B027-0DA0-2E145B762C46}"/>
          </ac:grpSpMkLst>
        </pc:grpChg>
        <pc:grpChg chg="mod">
          <ac:chgData name="Valentinos Pariza" userId="21b7efda-e6c7-45cb-b1ca-917b8ea9a720" providerId="ADAL" clId="{BC468485-23EB-EA4B-86FE-7C5B1EC73049}" dt="2023-05-28T09:53:33.926" v="1545" actId="1035"/>
          <ac:grpSpMkLst>
            <pc:docMk/>
            <pc:sldMk cId="2150916414" sldId="259"/>
            <ac:grpSpMk id="919" creationId="{B78B3B1A-B58B-1A2A-2648-59681D75E49C}"/>
          </ac:grpSpMkLst>
        </pc:grpChg>
        <pc:grpChg chg="mod">
          <ac:chgData name="Valentinos Pariza" userId="21b7efda-e6c7-45cb-b1ca-917b8ea9a720" providerId="ADAL" clId="{BC468485-23EB-EA4B-86FE-7C5B1EC73049}" dt="2023-05-28T09:53:24.048" v="1519" actId="1035"/>
          <ac:grpSpMkLst>
            <pc:docMk/>
            <pc:sldMk cId="2150916414" sldId="259"/>
            <ac:grpSpMk id="920" creationId="{C3A441CD-22C8-C7D7-B6BA-18328BB28A26}"/>
          </ac:grpSpMkLst>
        </pc:grpChg>
        <pc:grpChg chg="mod">
          <ac:chgData name="Valentinos Pariza" userId="21b7efda-e6c7-45cb-b1ca-917b8ea9a720" providerId="ADAL" clId="{BC468485-23EB-EA4B-86FE-7C5B1EC73049}" dt="2023-05-28T09:53:04.022" v="1473" actId="1035"/>
          <ac:grpSpMkLst>
            <pc:docMk/>
            <pc:sldMk cId="2150916414" sldId="259"/>
            <ac:grpSpMk id="921" creationId="{DB3DE848-5438-40F7-57AF-201D5D68E4B8}"/>
          </ac:grpSpMkLst>
        </pc:grpChg>
        <pc:picChg chg="mod">
          <ac:chgData name="Valentinos Pariza" userId="21b7efda-e6c7-45cb-b1ca-917b8ea9a720" providerId="ADAL" clId="{BC468485-23EB-EA4B-86FE-7C5B1EC73049}" dt="2023-05-28T09:47:16.864" v="1279" actId="1036"/>
          <ac:picMkLst>
            <pc:docMk/>
            <pc:sldMk cId="2150916414" sldId="259"/>
            <ac:picMk id="8" creationId="{5C6BB4E2-90F8-5DD1-22BE-E8416B1148F7}"/>
          </ac:picMkLst>
        </pc:picChg>
        <pc:picChg chg="mod">
          <ac:chgData name="Valentinos Pariza" userId="21b7efda-e6c7-45cb-b1ca-917b8ea9a720" providerId="ADAL" clId="{BC468485-23EB-EA4B-86FE-7C5B1EC73049}" dt="2023-05-28T09:44:20.329" v="1094" actId="1035"/>
          <ac:picMkLst>
            <pc:docMk/>
            <pc:sldMk cId="2150916414" sldId="259"/>
            <ac:picMk id="9" creationId="{1E3DEACE-F1F2-B025-0604-0228F1F6CC3B}"/>
          </ac:picMkLst>
        </pc:picChg>
        <pc:picChg chg="mod">
          <ac:chgData name="Valentinos Pariza" userId="21b7efda-e6c7-45cb-b1ca-917b8ea9a720" providerId="ADAL" clId="{BC468485-23EB-EA4B-86FE-7C5B1EC73049}" dt="2023-05-28T09:46:58.846" v="1237" actId="1036"/>
          <ac:picMkLst>
            <pc:docMk/>
            <pc:sldMk cId="2150916414" sldId="259"/>
            <ac:picMk id="14" creationId="{D0113008-23C2-D5F2-546E-725C89FAC2F2}"/>
          </ac:picMkLst>
        </pc:picChg>
        <pc:picChg chg="mod">
          <ac:chgData name="Valentinos Pariza" userId="21b7efda-e6c7-45cb-b1ca-917b8ea9a720" providerId="ADAL" clId="{BC468485-23EB-EA4B-86FE-7C5B1EC73049}" dt="2023-05-28T09:33:24.995" v="1023" actId="1038"/>
          <ac:picMkLst>
            <pc:docMk/>
            <pc:sldMk cId="2150916414" sldId="259"/>
            <ac:picMk id="30" creationId="{E11385D4-1821-913A-C129-2BF6D604EC1F}"/>
          </ac:picMkLst>
        </pc:picChg>
        <pc:picChg chg="mod">
          <ac:chgData name="Valentinos Pariza" userId="21b7efda-e6c7-45cb-b1ca-917b8ea9a720" providerId="ADAL" clId="{BC468485-23EB-EA4B-86FE-7C5B1EC73049}" dt="2023-05-28T09:52:33.911" v="1418" actId="1035"/>
          <ac:picMkLst>
            <pc:docMk/>
            <pc:sldMk cId="2150916414" sldId="259"/>
            <ac:picMk id="38" creationId="{DE3062B3-E858-D643-B49D-18CB90F7CF81}"/>
          </ac:picMkLst>
        </pc:picChg>
        <pc:picChg chg="mod">
          <ac:chgData name="Valentinos Pariza" userId="21b7efda-e6c7-45cb-b1ca-917b8ea9a720" providerId="ADAL" clId="{BC468485-23EB-EA4B-86FE-7C5B1EC73049}" dt="2023-05-28T09:32:56.633" v="1012" actId="1035"/>
          <ac:picMkLst>
            <pc:docMk/>
            <pc:sldMk cId="2150916414" sldId="259"/>
            <ac:picMk id="54" creationId="{90950818-A840-C90D-EAC3-9F4A82C287C4}"/>
          </ac:picMkLst>
        </pc:picChg>
        <pc:picChg chg="mod">
          <ac:chgData name="Valentinos Pariza" userId="21b7efda-e6c7-45cb-b1ca-917b8ea9a720" providerId="ADAL" clId="{BC468485-23EB-EA4B-86FE-7C5B1EC73049}" dt="2023-05-28T09:32:55.098" v="1005" actId="1035"/>
          <ac:picMkLst>
            <pc:docMk/>
            <pc:sldMk cId="2150916414" sldId="259"/>
            <ac:picMk id="897" creationId="{7019C561-E486-6B33-9EC4-0D2750F1484E}"/>
          </ac:picMkLst>
        </pc:picChg>
        <pc:picChg chg="mod">
          <ac:chgData name="Valentinos Pariza" userId="21b7efda-e6c7-45cb-b1ca-917b8ea9a720" providerId="ADAL" clId="{BC468485-23EB-EA4B-86FE-7C5B1EC73049}" dt="2023-05-28T09:33:14.934" v="1017" actId="14100"/>
          <ac:picMkLst>
            <pc:docMk/>
            <pc:sldMk cId="2150916414" sldId="259"/>
            <ac:picMk id="900" creationId="{C260C560-A060-0D64-A174-215DDBB5D350}"/>
          </ac:picMkLst>
        </pc:picChg>
        <pc:picChg chg="mod">
          <ac:chgData name="Valentinos Pariza" userId="21b7efda-e6c7-45cb-b1ca-917b8ea9a720" providerId="ADAL" clId="{BC468485-23EB-EA4B-86FE-7C5B1EC73049}" dt="2023-05-28T09:46:31.660" v="1202" actId="1035"/>
          <ac:picMkLst>
            <pc:docMk/>
            <pc:sldMk cId="2150916414" sldId="259"/>
            <ac:picMk id="917" creationId="{5C7D58BD-F04C-578B-F211-0394F41B140A}"/>
          </ac:picMkLst>
        </pc:picChg>
        <pc:picChg chg="mod">
          <ac:chgData name="Valentinos Pariza" userId="21b7efda-e6c7-45cb-b1ca-917b8ea9a720" providerId="ADAL" clId="{BC468485-23EB-EA4B-86FE-7C5B1EC73049}" dt="2023-05-28T09:52:33.911" v="1418" actId="1035"/>
          <ac:picMkLst>
            <pc:docMk/>
            <pc:sldMk cId="2150916414" sldId="259"/>
            <ac:picMk id="1031" creationId="{61E0D5A1-4D2D-2D7B-021F-752C8A15FB46}"/>
          </ac:picMkLst>
        </pc:picChg>
        <pc:cxnChg chg="add del mod">
          <ac:chgData name="Valentinos Pariza" userId="21b7efda-e6c7-45cb-b1ca-917b8ea9a720" providerId="ADAL" clId="{BC468485-23EB-EA4B-86FE-7C5B1EC73049}" dt="2023-05-28T09:57:22.473" v="1609" actId="478"/>
          <ac:cxnSpMkLst>
            <pc:docMk/>
            <pc:sldMk cId="2150916414" sldId="259"/>
            <ac:cxnSpMk id="2" creationId="{9051D3ED-2684-41B4-1B5D-AFF7391A2402}"/>
          </ac:cxnSpMkLst>
        </pc:cxnChg>
        <pc:cxnChg chg="add mod">
          <ac:chgData name="Valentinos Pariza" userId="21b7efda-e6c7-45cb-b1ca-917b8ea9a720" providerId="ADAL" clId="{BC468485-23EB-EA4B-86FE-7C5B1EC73049}" dt="2023-05-28T09:59:50.217" v="1641" actId="1036"/>
          <ac:cxnSpMkLst>
            <pc:docMk/>
            <pc:sldMk cId="2150916414" sldId="259"/>
            <ac:cxnSpMk id="4" creationId="{FA342F42-2A57-E955-9622-D2EECC10D2A3}"/>
          </ac:cxnSpMkLst>
        </pc:cxnChg>
        <pc:cxnChg chg="add del mod">
          <ac:chgData name="Valentinos Pariza" userId="21b7efda-e6c7-45cb-b1ca-917b8ea9a720" providerId="ADAL" clId="{BC468485-23EB-EA4B-86FE-7C5B1EC73049}" dt="2023-05-28T09:57:55.501" v="1617" actId="478"/>
          <ac:cxnSpMkLst>
            <pc:docMk/>
            <pc:sldMk cId="2150916414" sldId="259"/>
            <ac:cxnSpMk id="19" creationId="{98F1D846-97E1-2F41-0172-E07698A3F676}"/>
          </ac:cxnSpMkLst>
        </pc:cxnChg>
        <pc:cxnChg chg="add mod">
          <ac:chgData name="Valentinos Pariza" userId="21b7efda-e6c7-45cb-b1ca-917b8ea9a720" providerId="ADAL" clId="{BC468485-23EB-EA4B-86FE-7C5B1EC73049}" dt="2023-05-28T09:58:50.669" v="1632" actId="1035"/>
          <ac:cxnSpMkLst>
            <pc:docMk/>
            <pc:sldMk cId="2150916414" sldId="259"/>
            <ac:cxnSpMk id="25" creationId="{2C5D2384-C52C-DB26-3321-5E0E0EB65195}"/>
          </ac:cxnSpMkLst>
        </pc:cxnChg>
        <pc:cxnChg chg="add del mod">
          <ac:chgData name="Valentinos Pariza" userId="21b7efda-e6c7-45cb-b1ca-917b8ea9a720" providerId="ADAL" clId="{BC468485-23EB-EA4B-86FE-7C5B1EC73049}" dt="2023-05-28T09:57:44.647" v="1615" actId="478"/>
          <ac:cxnSpMkLst>
            <pc:docMk/>
            <pc:sldMk cId="2150916414" sldId="259"/>
            <ac:cxnSpMk id="33" creationId="{F8F99F6B-FB57-CEC0-DA54-04E074A122EA}"/>
          </ac:cxnSpMkLst>
        </pc:cxnChg>
        <pc:cxnChg chg="add mod">
          <ac:chgData name="Valentinos Pariza" userId="21b7efda-e6c7-45cb-b1ca-917b8ea9a720" providerId="ADAL" clId="{BC468485-23EB-EA4B-86FE-7C5B1EC73049}" dt="2023-05-28T09:58:48.069" v="1630" actId="1036"/>
          <ac:cxnSpMkLst>
            <pc:docMk/>
            <pc:sldMk cId="2150916414" sldId="259"/>
            <ac:cxnSpMk id="41" creationId="{F71237B2-CB3F-F331-B362-442215528324}"/>
          </ac:cxnSpMkLst>
        </pc:cxnChg>
        <pc:cxnChg chg="add del mod">
          <ac:chgData name="Valentinos Pariza" userId="21b7efda-e6c7-45cb-b1ca-917b8ea9a720" providerId="ADAL" clId="{BC468485-23EB-EA4B-86FE-7C5B1EC73049}" dt="2023-05-28T09:59:17.766" v="1633" actId="478"/>
          <ac:cxnSpMkLst>
            <pc:docMk/>
            <pc:sldMk cId="2150916414" sldId="259"/>
            <ac:cxnSpMk id="42" creationId="{F06374FE-7660-6734-01D9-5796C215E2E4}"/>
          </ac:cxnSpMkLst>
        </pc:cxnChg>
        <pc:cxnChg chg="add del mod">
          <ac:chgData name="Valentinos Pariza" userId="21b7efda-e6c7-45cb-b1ca-917b8ea9a720" providerId="ADAL" clId="{BC468485-23EB-EA4B-86FE-7C5B1EC73049}" dt="2023-05-28T09:58:24.472" v="1624" actId="478"/>
          <ac:cxnSpMkLst>
            <pc:docMk/>
            <pc:sldMk cId="2150916414" sldId="259"/>
            <ac:cxnSpMk id="43" creationId="{99C43E00-0B6C-E10C-CB19-E919D2EC0F62}"/>
          </ac:cxnSpMkLst>
        </pc:cxnChg>
        <pc:cxnChg chg="add mod">
          <ac:chgData name="Valentinos Pariza" userId="21b7efda-e6c7-45cb-b1ca-917b8ea9a720" providerId="ADAL" clId="{BC468485-23EB-EA4B-86FE-7C5B1EC73049}" dt="2023-05-28T09:58:39.468" v="1628" actId="14100"/>
          <ac:cxnSpMkLst>
            <pc:docMk/>
            <pc:sldMk cId="2150916414" sldId="259"/>
            <ac:cxnSpMk id="50" creationId="{5E638CD7-EDC6-01BE-AF6A-4DE2D7188D3C}"/>
          </ac:cxnSpMkLst>
        </pc:cxnChg>
        <pc:cxnChg chg="add mod">
          <ac:chgData name="Valentinos Pariza" userId="21b7efda-e6c7-45cb-b1ca-917b8ea9a720" providerId="ADAL" clId="{BC468485-23EB-EA4B-86FE-7C5B1EC73049}" dt="2023-05-28T09:59:24.489" v="1635" actId="1076"/>
          <ac:cxnSpMkLst>
            <pc:docMk/>
            <pc:sldMk cId="2150916414" sldId="259"/>
            <ac:cxnSpMk id="56" creationId="{A85FB6F4-2F34-F0FA-D4CE-A8C3468E3380}"/>
          </ac:cxnSpMkLst>
        </pc:cxnChg>
        <pc:cxnChg chg="del mod">
          <ac:chgData name="Valentinos Pariza" userId="21b7efda-e6c7-45cb-b1ca-917b8ea9a720" providerId="ADAL" clId="{BC468485-23EB-EA4B-86FE-7C5B1EC73049}" dt="2023-05-28T09:44:08.254" v="1076" actId="21"/>
          <ac:cxnSpMkLst>
            <pc:docMk/>
            <pc:sldMk cId="2150916414" sldId="259"/>
            <ac:cxnSpMk id="915" creationId="{928FBE61-C8D1-4FFB-9DDC-1FE73F15793D}"/>
          </ac:cxnSpMkLst>
        </pc:cxnChg>
        <pc:cxnChg chg="mod">
          <ac:chgData name="Valentinos Pariza" userId="21b7efda-e6c7-45cb-b1ca-917b8ea9a720" providerId="ADAL" clId="{BC468485-23EB-EA4B-86FE-7C5B1EC73049}" dt="2023-05-28T09:59:45.332" v="1638" actId="1035"/>
          <ac:cxnSpMkLst>
            <pc:docMk/>
            <pc:sldMk cId="2150916414" sldId="259"/>
            <ac:cxnSpMk id="922" creationId="{A95E3DBC-6867-E5B6-527C-E148535132BD}"/>
          </ac:cxnSpMkLst>
        </pc:cxnChg>
      </pc:sldChg>
      <pc:sldChg chg="mod modShow">
        <pc:chgData name="Valentinos Pariza" userId="21b7efda-e6c7-45cb-b1ca-917b8ea9a720" providerId="ADAL" clId="{BC468485-23EB-EA4B-86FE-7C5B1EC73049}" dt="2023-05-28T10:00:43.460" v="1642" actId="729"/>
        <pc:sldMkLst>
          <pc:docMk/>
          <pc:sldMk cId="2927516509" sldId="260"/>
        </pc:sldMkLst>
      </pc:sldChg>
    </pc:docChg>
  </pc:docChgLst>
  <pc:docChgLst>
    <pc:chgData name="Jain, P. (Payanshi)" userId="5563b053-ca7a-45d2-943f-5606fe41b7c4" providerId="ADAL" clId="{AE211A1B-7670-4FA6-8D66-A1769A5734DF}"/>
    <pc:docChg chg="undo custSel modSld">
      <pc:chgData name="Jain, P. (Payanshi)" userId="5563b053-ca7a-45d2-943f-5606fe41b7c4" providerId="ADAL" clId="{AE211A1B-7670-4FA6-8D66-A1769A5734DF}" dt="2023-06-29T10:39:05.718" v="770" actId="1038"/>
      <pc:docMkLst>
        <pc:docMk/>
      </pc:docMkLst>
      <pc:sldChg chg="addSp delSp modSp mod">
        <pc:chgData name="Jain, P. (Payanshi)" userId="5563b053-ca7a-45d2-943f-5606fe41b7c4" providerId="ADAL" clId="{AE211A1B-7670-4FA6-8D66-A1769A5734DF}" dt="2023-06-29T10:39:05.718" v="770" actId="1038"/>
        <pc:sldMkLst>
          <pc:docMk/>
          <pc:sldMk cId="2150916414" sldId="259"/>
        </pc:sldMkLst>
        <pc:spChg chg="add mod">
          <ac:chgData name="Jain, P. (Payanshi)" userId="5563b053-ca7a-45d2-943f-5606fe41b7c4" providerId="ADAL" clId="{AE211A1B-7670-4FA6-8D66-A1769A5734DF}" dt="2023-06-29T10:27:02.627" v="358" actId="1076"/>
          <ac:spMkLst>
            <pc:docMk/>
            <pc:sldMk cId="2150916414" sldId="259"/>
            <ac:spMk id="3" creationId="{0DC94925-C1AA-E8FA-8C0A-1FB1A8318754}"/>
          </ac:spMkLst>
        </pc:spChg>
        <pc:spChg chg="add mod">
          <ac:chgData name="Jain, P. (Payanshi)" userId="5563b053-ca7a-45d2-943f-5606fe41b7c4" providerId="ADAL" clId="{AE211A1B-7670-4FA6-8D66-A1769A5734DF}" dt="2023-06-29T10:27:17.875" v="362" actId="1036"/>
          <ac:spMkLst>
            <pc:docMk/>
            <pc:sldMk cId="2150916414" sldId="259"/>
            <ac:spMk id="4" creationId="{C282A0EE-CE4C-FBD7-AEC9-4CE786EF0229}"/>
          </ac:spMkLst>
        </pc:spChg>
        <pc:spChg chg="mod">
          <ac:chgData name="Jain, P. (Payanshi)" userId="5563b053-ca7a-45d2-943f-5606fe41b7c4" providerId="ADAL" clId="{AE211A1B-7670-4FA6-8D66-A1769A5734DF}" dt="2023-06-29T10:26:14.283" v="348" actId="20577"/>
          <ac:spMkLst>
            <pc:docMk/>
            <pc:sldMk cId="2150916414" sldId="259"/>
            <ac:spMk id="5" creationId="{27A950E1-C860-C4D0-B482-134C76E89B85}"/>
          </ac:spMkLst>
        </pc:spChg>
        <pc:spChg chg="mod">
          <ac:chgData name="Jain, P. (Payanshi)" userId="5563b053-ca7a-45d2-943f-5606fe41b7c4" providerId="ADAL" clId="{AE211A1B-7670-4FA6-8D66-A1769A5734DF}" dt="2023-06-29T10:37:10.258" v="690" actId="1076"/>
          <ac:spMkLst>
            <pc:docMk/>
            <pc:sldMk cId="2150916414" sldId="259"/>
            <ac:spMk id="6" creationId="{A44C940E-DBB5-96BB-5EC0-316B696B3757}"/>
          </ac:spMkLst>
        </pc:spChg>
        <pc:spChg chg="mod">
          <ac:chgData name="Jain, P. (Payanshi)" userId="5563b053-ca7a-45d2-943f-5606fe41b7c4" providerId="ADAL" clId="{AE211A1B-7670-4FA6-8D66-A1769A5734DF}" dt="2023-06-29T10:38:35.190" v="708" actId="1037"/>
          <ac:spMkLst>
            <pc:docMk/>
            <pc:sldMk cId="2150916414" sldId="259"/>
            <ac:spMk id="13" creationId="{4D9A3129-0B63-2887-E9FD-B6828EF1D81B}"/>
          </ac:spMkLst>
        </pc:spChg>
        <pc:spChg chg="add del mod">
          <ac:chgData name="Jain, P. (Payanshi)" userId="5563b053-ca7a-45d2-943f-5606fe41b7c4" providerId="ADAL" clId="{AE211A1B-7670-4FA6-8D66-A1769A5734DF}" dt="2023-06-29T10:28:09.385" v="441" actId="22"/>
          <ac:spMkLst>
            <pc:docMk/>
            <pc:sldMk cId="2150916414" sldId="259"/>
            <ac:spMk id="15" creationId="{EF2881D4-CB2F-645C-7DA1-1AE7C5DA83CB}"/>
          </ac:spMkLst>
        </pc:spChg>
        <pc:spChg chg="mod">
          <ac:chgData name="Jain, P. (Payanshi)" userId="5563b053-ca7a-45d2-943f-5606fe41b7c4" providerId="ADAL" clId="{AE211A1B-7670-4FA6-8D66-A1769A5734DF}" dt="2023-06-29T10:38:49.143" v="716" actId="1037"/>
          <ac:spMkLst>
            <pc:docMk/>
            <pc:sldMk cId="2150916414" sldId="259"/>
            <ac:spMk id="16" creationId="{8F81FF4C-5D1F-B75E-C1A9-EFE84DE1F591}"/>
          </ac:spMkLst>
        </pc:spChg>
        <pc:spChg chg="mod">
          <ac:chgData name="Jain, P. (Payanshi)" userId="5563b053-ca7a-45d2-943f-5606fe41b7c4" providerId="ADAL" clId="{AE211A1B-7670-4FA6-8D66-A1769A5734DF}" dt="2023-06-29T10:26:26.829" v="351" actId="20577"/>
          <ac:spMkLst>
            <pc:docMk/>
            <pc:sldMk cId="2150916414" sldId="259"/>
            <ac:spMk id="18" creationId="{29217AA6-53B3-96B2-AC40-FC482DA34B54}"/>
          </ac:spMkLst>
        </pc:spChg>
        <pc:spChg chg="mod">
          <ac:chgData name="Jain, P. (Payanshi)" userId="5563b053-ca7a-45d2-943f-5606fe41b7c4" providerId="ADAL" clId="{AE211A1B-7670-4FA6-8D66-A1769A5734DF}" dt="2023-06-29T10:32:20.120" v="514" actId="1076"/>
          <ac:spMkLst>
            <pc:docMk/>
            <pc:sldMk cId="2150916414" sldId="259"/>
            <ac:spMk id="20" creationId="{33E6E24E-AB0B-6C4F-B642-EABD853755DC}"/>
          </ac:spMkLst>
        </pc:spChg>
        <pc:spChg chg="mod">
          <ac:chgData name="Jain, P. (Payanshi)" userId="5563b053-ca7a-45d2-943f-5606fe41b7c4" providerId="ADAL" clId="{AE211A1B-7670-4FA6-8D66-A1769A5734DF}" dt="2023-06-29T10:34:06.035" v="560" actId="1038"/>
          <ac:spMkLst>
            <pc:docMk/>
            <pc:sldMk cId="2150916414" sldId="259"/>
            <ac:spMk id="21" creationId="{04143938-CA9B-C7D2-1398-DAD2BEE51F4B}"/>
          </ac:spMkLst>
        </pc:spChg>
        <pc:spChg chg="mod">
          <ac:chgData name="Jain, P. (Payanshi)" userId="5563b053-ca7a-45d2-943f-5606fe41b7c4" providerId="ADAL" clId="{AE211A1B-7670-4FA6-8D66-A1769A5734DF}" dt="2023-06-29T10:23:10.419" v="187" actId="20577"/>
          <ac:spMkLst>
            <pc:docMk/>
            <pc:sldMk cId="2150916414" sldId="259"/>
            <ac:spMk id="26" creationId="{032ACC83-DD50-1D6A-A401-960DDFEF1D97}"/>
          </ac:spMkLst>
        </pc:spChg>
        <pc:spChg chg="add del">
          <ac:chgData name="Jain, P. (Payanshi)" userId="5563b053-ca7a-45d2-943f-5606fe41b7c4" providerId="ADAL" clId="{AE211A1B-7670-4FA6-8D66-A1769A5734DF}" dt="2023-06-29T10:28:14.214" v="443" actId="22"/>
          <ac:spMkLst>
            <pc:docMk/>
            <pc:sldMk cId="2150916414" sldId="259"/>
            <ac:spMk id="28" creationId="{B6DB6161-B348-1B24-F992-A3FD93753714}"/>
          </ac:spMkLst>
        </pc:spChg>
        <pc:spChg chg="add mod">
          <ac:chgData name="Jain, P. (Payanshi)" userId="5563b053-ca7a-45d2-943f-5606fe41b7c4" providerId="ADAL" clId="{AE211A1B-7670-4FA6-8D66-A1769A5734DF}" dt="2023-06-29T10:34:50.063" v="633" actId="1038"/>
          <ac:spMkLst>
            <pc:docMk/>
            <pc:sldMk cId="2150916414" sldId="259"/>
            <ac:spMk id="30" creationId="{AA23397D-DEBC-5A53-C658-A52BFE6CD4A3}"/>
          </ac:spMkLst>
        </pc:spChg>
        <pc:spChg chg="mod">
          <ac:chgData name="Jain, P. (Payanshi)" userId="5563b053-ca7a-45d2-943f-5606fe41b7c4" providerId="ADAL" clId="{AE211A1B-7670-4FA6-8D66-A1769A5734DF}" dt="2023-06-29T10:22:52.021" v="185" actId="20577"/>
          <ac:spMkLst>
            <pc:docMk/>
            <pc:sldMk cId="2150916414" sldId="259"/>
            <ac:spMk id="39" creationId="{032D782C-2F95-E4EC-E3DA-5971C769E8CB}"/>
          </ac:spMkLst>
        </pc:spChg>
        <pc:spChg chg="mod">
          <ac:chgData name="Jain, P. (Payanshi)" userId="5563b053-ca7a-45d2-943f-5606fe41b7c4" providerId="ADAL" clId="{AE211A1B-7670-4FA6-8D66-A1769A5734DF}" dt="2023-06-29T10:38:21.870" v="698" actId="20577"/>
          <ac:spMkLst>
            <pc:docMk/>
            <pc:sldMk cId="2150916414" sldId="259"/>
            <ac:spMk id="43" creationId="{BC772092-B625-66D6-CE73-17802EA11AEA}"/>
          </ac:spMkLst>
        </pc:spChg>
        <pc:spChg chg="mod">
          <ac:chgData name="Jain, P. (Payanshi)" userId="5563b053-ca7a-45d2-943f-5606fe41b7c4" providerId="ADAL" clId="{AE211A1B-7670-4FA6-8D66-A1769A5734DF}" dt="2023-06-29T10:36:42.644" v="686" actId="14100"/>
          <ac:spMkLst>
            <pc:docMk/>
            <pc:sldMk cId="2150916414" sldId="259"/>
            <ac:spMk id="44" creationId="{BE0A9FF2-7B02-A572-C1AC-1F530DADD82B}"/>
          </ac:spMkLst>
        </pc:spChg>
        <pc:spChg chg="mod">
          <ac:chgData name="Jain, P. (Payanshi)" userId="5563b053-ca7a-45d2-943f-5606fe41b7c4" providerId="ADAL" clId="{AE211A1B-7670-4FA6-8D66-A1769A5734DF}" dt="2023-06-29T10:27:38.630" v="430" actId="1035"/>
          <ac:spMkLst>
            <pc:docMk/>
            <pc:sldMk cId="2150916414" sldId="259"/>
            <ac:spMk id="45" creationId="{0F56D47D-D623-0132-CB30-E8D79A3FECE9}"/>
          </ac:spMkLst>
        </pc:spChg>
        <pc:spChg chg="mod">
          <ac:chgData name="Jain, P. (Payanshi)" userId="5563b053-ca7a-45d2-943f-5606fe41b7c4" providerId="ADAL" clId="{AE211A1B-7670-4FA6-8D66-A1769A5734DF}" dt="2023-06-29T10:22:35.192" v="175" actId="1076"/>
          <ac:spMkLst>
            <pc:docMk/>
            <pc:sldMk cId="2150916414" sldId="259"/>
            <ac:spMk id="49" creationId="{014EAC59-B037-24D6-4ED6-B841399649B9}"/>
          </ac:spMkLst>
        </pc:spChg>
        <pc:spChg chg="mod">
          <ac:chgData name="Jain, P. (Payanshi)" userId="5563b053-ca7a-45d2-943f-5606fe41b7c4" providerId="ADAL" clId="{AE211A1B-7670-4FA6-8D66-A1769A5734DF}" dt="2023-06-29T10:37:36.071" v="696" actId="1076"/>
          <ac:spMkLst>
            <pc:docMk/>
            <pc:sldMk cId="2150916414" sldId="259"/>
            <ac:spMk id="52" creationId="{A94D86DD-1F47-9148-5E12-786CFF4A72E6}"/>
          </ac:spMkLst>
        </pc:spChg>
        <pc:spChg chg="mod">
          <ac:chgData name="Jain, P. (Payanshi)" userId="5563b053-ca7a-45d2-943f-5606fe41b7c4" providerId="ADAL" clId="{AE211A1B-7670-4FA6-8D66-A1769A5734DF}" dt="2023-06-29T10:31:25.343" v="502" actId="1036"/>
          <ac:spMkLst>
            <pc:docMk/>
            <pc:sldMk cId="2150916414" sldId="259"/>
            <ac:spMk id="53" creationId="{D46BBE28-F297-4ACF-9FF2-A8CACF4EEE5F}"/>
          </ac:spMkLst>
        </pc:spChg>
        <pc:spChg chg="mod">
          <ac:chgData name="Jain, P. (Payanshi)" userId="5563b053-ca7a-45d2-943f-5606fe41b7c4" providerId="ADAL" clId="{AE211A1B-7670-4FA6-8D66-A1769A5734DF}" dt="2023-06-29T10:38:35.190" v="708" actId="1037"/>
          <ac:spMkLst>
            <pc:docMk/>
            <pc:sldMk cId="2150916414" sldId="259"/>
            <ac:spMk id="898" creationId="{FDC226BC-9C59-4BC3-9D3B-3A11554B0EEE}"/>
          </ac:spMkLst>
        </pc:spChg>
        <pc:spChg chg="mod">
          <ac:chgData name="Jain, P. (Payanshi)" userId="5563b053-ca7a-45d2-943f-5606fe41b7c4" providerId="ADAL" clId="{AE211A1B-7670-4FA6-8D66-A1769A5734DF}" dt="2023-06-29T10:31:25.343" v="502" actId="1036"/>
          <ac:spMkLst>
            <pc:docMk/>
            <pc:sldMk cId="2150916414" sldId="259"/>
            <ac:spMk id="905" creationId="{0B4A353E-8389-0769-4F57-E243383E1D47}"/>
          </ac:spMkLst>
        </pc:spChg>
        <pc:spChg chg="mod">
          <ac:chgData name="Jain, P. (Payanshi)" userId="5563b053-ca7a-45d2-943f-5606fe41b7c4" providerId="ADAL" clId="{AE211A1B-7670-4FA6-8D66-A1769A5734DF}" dt="2023-06-29T10:31:25.343" v="502" actId="1036"/>
          <ac:spMkLst>
            <pc:docMk/>
            <pc:sldMk cId="2150916414" sldId="259"/>
            <ac:spMk id="908" creationId="{9EB39CB6-6831-6926-FBED-B335C10DA9C6}"/>
          </ac:spMkLst>
        </pc:spChg>
        <pc:spChg chg="mod">
          <ac:chgData name="Jain, P. (Payanshi)" userId="5563b053-ca7a-45d2-943f-5606fe41b7c4" providerId="ADAL" clId="{AE211A1B-7670-4FA6-8D66-A1769A5734DF}" dt="2023-06-29T10:31:13.362" v="479" actId="14100"/>
          <ac:spMkLst>
            <pc:docMk/>
            <pc:sldMk cId="2150916414" sldId="259"/>
            <ac:spMk id="909" creationId="{6E10BA7C-4D35-1AB5-EAF0-12DF7FE71024}"/>
          </ac:spMkLst>
        </pc:spChg>
        <pc:spChg chg="mod">
          <ac:chgData name="Jain, P. (Payanshi)" userId="5563b053-ca7a-45d2-943f-5606fe41b7c4" providerId="ADAL" clId="{AE211A1B-7670-4FA6-8D66-A1769A5734DF}" dt="2023-06-29T10:31:13.362" v="479" actId="14100"/>
          <ac:spMkLst>
            <pc:docMk/>
            <pc:sldMk cId="2150916414" sldId="259"/>
            <ac:spMk id="910" creationId="{F99C0E26-13FF-ACC2-E270-4A6A3AE41F76}"/>
          </ac:spMkLst>
        </pc:spChg>
        <pc:spChg chg="mod">
          <ac:chgData name="Jain, P. (Payanshi)" userId="5563b053-ca7a-45d2-943f-5606fe41b7c4" providerId="ADAL" clId="{AE211A1B-7670-4FA6-8D66-A1769A5734DF}" dt="2023-06-29T10:31:25.343" v="502" actId="1036"/>
          <ac:spMkLst>
            <pc:docMk/>
            <pc:sldMk cId="2150916414" sldId="259"/>
            <ac:spMk id="911" creationId="{9C73BD80-2BA4-9CAF-CEEB-C58D5EE44F0A}"/>
          </ac:spMkLst>
        </pc:spChg>
        <pc:picChg chg="mod">
          <ac:chgData name="Jain, P. (Payanshi)" userId="5563b053-ca7a-45d2-943f-5606fe41b7c4" providerId="ADAL" clId="{AE211A1B-7670-4FA6-8D66-A1769A5734DF}" dt="2023-06-29T10:37:30.033" v="695" actId="1076"/>
          <ac:picMkLst>
            <pc:docMk/>
            <pc:sldMk cId="2150916414" sldId="259"/>
            <ac:picMk id="8" creationId="{FC921C17-A48E-A0D3-1233-3FFC3F9F156F}"/>
          </ac:picMkLst>
        </pc:picChg>
        <pc:picChg chg="mod">
          <ac:chgData name="Jain, P. (Payanshi)" userId="5563b053-ca7a-45d2-943f-5606fe41b7c4" providerId="ADAL" clId="{AE211A1B-7670-4FA6-8D66-A1769A5734DF}" dt="2023-06-29T10:33:20.770" v="532" actId="1076"/>
          <ac:picMkLst>
            <pc:docMk/>
            <pc:sldMk cId="2150916414" sldId="259"/>
            <ac:picMk id="11" creationId="{C2DBFA8A-CC34-6D10-41EE-4668D8F5587A}"/>
          </ac:picMkLst>
        </pc:picChg>
        <pc:picChg chg="mod">
          <ac:chgData name="Jain, P. (Payanshi)" userId="5563b053-ca7a-45d2-943f-5606fe41b7c4" providerId="ADAL" clId="{AE211A1B-7670-4FA6-8D66-A1769A5734DF}" dt="2023-06-29T10:33:18.397" v="531" actId="1076"/>
          <ac:picMkLst>
            <pc:docMk/>
            <pc:sldMk cId="2150916414" sldId="259"/>
            <ac:picMk id="12" creationId="{FC3AC10A-4E01-CCE0-CFB0-32E5EB356F09}"/>
          </ac:picMkLst>
        </pc:picChg>
        <pc:picChg chg="mod">
          <ac:chgData name="Jain, P. (Payanshi)" userId="5563b053-ca7a-45d2-943f-5606fe41b7c4" providerId="ADAL" clId="{AE211A1B-7670-4FA6-8D66-A1769A5734DF}" dt="2023-06-29T10:33:15.790" v="530" actId="1076"/>
          <ac:picMkLst>
            <pc:docMk/>
            <pc:sldMk cId="2150916414" sldId="259"/>
            <ac:picMk id="14" creationId="{64DF0A89-DB4D-8090-A6CA-C27FDEA369B5}"/>
          </ac:picMkLst>
        </pc:picChg>
        <pc:picChg chg="mod">
          <ac:chgData name="Jain, P. (Payanshi)" userId="5563b053-ca7a-45d2-943f-5606fe41b7c4" providerId="ADAL" clId="{AE211A1B-7670-4FA6-8D66-A1769A5734DF}" dt="2023-06-29T10:39:05.718" v="770" actId="1038"/>
          <ac:picMkLst>
            <pc:docMk/>
            <pc:sldMk cId="2150916414" sldId="259"/>
            <ac:picMk id="23" creationId="{86132241-18DF-162C-18D1-FFF2BFEE7665}"/>
          </ac:picMkLst>
        </pc:picChg>
        <pc:picChg chg="mod">
          <ac:chgData name="Jain, P. (Payanshi)" userId="5563b053-ca7a-45d2-943f-5606fe41b7c4" providerId="ADAL" clId="{AE211A1B-7670-4FA6-8D66-A1769A5734DF}" dt="2023-06-29T10:34:33.386" v="583" actId="1037"/>
          <ac:picMkLst>
            <pc:docMk/>
            <pc:sldMk cId="2150916414" sldId="259"/>
            <ac:picMk id="24" creationId="{CB2D3211-8BB3-B5A9-BE5E-09B7F39B7019}"/>
          </ac:picMkLst>
        </pc:picChg>
        <pc:picChg chg="mod">
          <ac:chgData name="Jain, P. (Payanshi)" userId="5563b053-ca7a-45d2-943f-5606fe41b7c4" providerId="ADAL" clId="{AE211A1B-7670-4FA6-8D66-A1769A5734DF}" dt="2023-06-29T10:34:33.386" v="583" actId="1037"/>
          <ac:picMkLst>
            <pc:docMk/>
            <pc:sldMk cId="2150916414" sldId="259"/>
            <ac:picMk id="27" creationId="{077716BB-2876-C73B-D7DE-A55F25EA2CAD}"/>
          </ac:picMkLst>
        </pc:picChg>
        <pc:picChg chg="mod">
          <ac:chgData name="Jain, P. (Payanshi)" userId="5563b053-ca7a-45d2-943f-5606fe41b7c4" providerId="ADAL" clId="{AE211A1B-7670-4FA6-8D66-A1769A5734DF}" dt="2023-06-29T10:35:51.763" v="649" actId="1076"/>
          <ac:picMkLst>
            <pc:docMk/>
            <pc:sldMk cId="2150916414" sldId="259"/>
            <ac:picMk id="32" creationId="{01DBC81C-CB30-F94B-431C-623D14B738C9}"/>
          </ac:picMkLst>
        </pc:picChg>
        <pc:picChg chg="mod">
          <ac:chgData name="Jain, P. (Payanshi)" userId="5563b053-ca7a-45d2-943f-5606fe41b7c4" providerId="ADAL" clId="{AE211A1B-7670-4FA6-8D66-A1769A5734DF}" dt="2023-06-29T10:27:05.471" v="359" actId="1076"/>
          <ac:picMkLst>
            <pc:docMk/>
            <pc:sldMk cId="2150916414" sldId="259"/>
            <ac:picMk id="33" creationId="{D958CB22-A834-B35F-F6C2-F9B536841A9C}"/>
          </ac:picMkLst>
        </pc:picChg>
        <pc:picChg chg="mod">
          <ac:chgData name="Jain, P. (Payanshi)" userId="5563b053-ca7a-45d2-943f-5606fe41b7c4" providerId="ADAL" clId="{AE211A1B-7670-4FA6-8D66-A1769A5734DF}" dt="2023-06-29T10:27:07.107" v="360" actId="1076"/>
          <ac:picMkLst>
            <pc:docMk/>
            <pc:sldMk cId="2150916414" sldId="259"/>
            <ac:picMk id="34" creationId="{78AD2C73-B466-3F0B-0D97-FFA5B5EC9B1A}"/>
          </ac:picMkLst>
        </pc:picChg>
        <pc:picChg chg="mod">
          <ac:chgData name="Jain, P. (Payanshi)" userId="5563b053-ca7a-45d2-943f-5606fe41b7c4" providerId="ADAL" clId="{AE211A1B-7670-4FA6-8D66-A1769A5734DF}" dt="2023-06-29T10:35:03.092" v="638" actId="1076"/>
          <ac:picMkLst>
            <pc:docMk/>
            <pc:sldMk cId="2150916414" sldId="259"/>
            <ac:picMk id="51" creationId="{BE1F4EEE-5D75-ABB6-D235-CB50129A840D}"/>
          </ac:picMkLst>
        </pc:picChg>
        <pc:picChg chg="mod">
          <ac:chgData name="Jain, P. (Payanshi)" userId="5563b053-ca7a-45d2-943f-5606fe41b7c4" providerId="ADAL" clId="{AE211A1B-7670-4FA6-8D66-A1769A5734DF}" dt="2023-06-29T10:34:57.528" v="636" actId="1076"/>
          <ac:picMkLst>
            <pc:docMk/>
            <pc:sldMk cId="2150916414" sldId="259"/>
            <ac:picMk id="55" creationId="{0AB508EF-EE12-EA1B-E496-877C61670819}"/>
          </ac:picMkLst>
        </pc:picChg>
        <pc:picChg chg="add mod">
          <ac:chgData name="Jain, P. (Payanshi)" userId="5563b053-ca7a-45d2-943f-5606fe41b7c4" providerId="ADAL" clId="{AE211A1B-7670-4FA6-8D66-A1769A5734DF}" dt="2023-06-29T10:35:37.405" v="647" actId="14100"/>
          <ac:picMkLst>
            <pc:docMk/>
            <pc:sldMk cId="2150916414" sldId="259"/>
            <ac:picMk id="58" creationId="{EA1A6E4B-3D17-9542-B8F3-247517B1EC6F}"/>
          </ac:picMkLst>
        </pc:picChg>
        <pc:cxnChg chg="mod">
          <ac:chgData name="Jain, P. (Payanshi)" userId="5563b053-ca7a-45d2-943f-5606fe41b7c4" providerId="ADAL" clId="{AE211A1B-7670-4FA6-8D66-A1769A5734DF}" dt="2023-06-29T10:36:19.360" v="682" actId="14100"/>
          <ac:cxnSpMkLst>
            <pc:docMk/>
            <pc:sldMk cId="2150916414" sldId="259"/>
            <ac:cxnSpMk id="19" creationId="{FD54BE6A-E548-F320-32F6-988C860505C0}"/>
          </ac:cxnSpMkLst>
        </pc:cxnChg>
        <pc:cxnChg chg="mod">
          <ac:chgData name="Jain, P. (Payanshi)" userId="5563b053-ca7a-45d2-943f-5606fe41b7c4" providerId="ADAL" clId="{AE211A1B-7670-4FA6-8D66-A1769A5734DF}" dt="2023-06-29T10:36:47.299" v="687" actId="14100"/>
          <ac:cxnSpMkLst>
            <pc:docMk/>
            <pc:sldMk cId="2150916414" sldId="259"/>
            <ac:cxnSpMk id="25" creationId="{2C5D2384-C52C-DB26-3321-5E0E0EB65195}"/>
          </ac:cxnSpMkLst>
        </pc:cxnChg>
        <pc:cxnChg chg="mod">
          <ac:chgData name="Jain, P. (Payanshi)" userId="5563b053-ca7a-45d2-943f-5606fe41b7c4" providerId="ADAL" clId="{AE211A1B-7670-4FA6-8D66-A1769A5734DF}" dt="2023-06-29T10:38:49.143" v="716" actId="1037"/>
          <ac:cxnSpMkLst>
            <pc:docMk/>
            <pc:sldMk cId="2150916414" sldId="259"/>
            <ac:cxnSpMk id="38" creationId="{65559F49-9E25-5E63-46A2-0CA5184FA5F8}"/>
          </ac:cxnSpMkLst>
        </pc:cxnChg>
        <pc:cxnChg chg="del mod">
          <ac:chgData name="Jain, P. (Payanshi)" userId="5563b053-ca7a-45d2-943f-5606fe41b7c4" providerId="ADAL" clId="{AE211A1B-7670-4FA6-8D66-A1769A5734DF}" dt="2023-06-29T10:31:55.279" v="508" actId="478"/>
          <ac:cxnSpMkLst>
            <pc:docMk/>
            <pc:sldMk cId="2150916414" sldId="259"/>
            <ac:cxnSpMk id="40" creationId="{656F1508-311A-649E-0929-4CC1C9A0E349}"/>
          </ac:cxnSpMkLst>
        </pc:cxnChg>
        <pc:cxnChg chg="mod">
          <ac:chgData name="Jain, P. (Payanshi)" userId="5563b053-ca7a-45d2-943f-5606fe41b7c4" providerId="ADAL" clId="{AE211A1B-7670-4FA6-8D66-A1769A5734DF}" dt="2023-06-29T10:36:55.916" v="689" actId="14100"/>
          <ac:cxnSpMkLst>
            <pc:docMk/>
            <pc:sldMk cId="2150916414" sldId="259"/>
            <ac:cxnSpMk id="41" creationId="{F71237B2-CB3F-F331-B362-442215528324}"/>
          </ac:cxnSpMkLst>
        </pc:cxnChg>
        <pc:cxnChg chg="mod">
          <ac:chgData name="Jain, P. (Payanshi)" userId="5563b053-ca7a-45d2-943f-5606fe41b7c4" providerId="ADAL" clId="{AE211A1B-7670-4FA6-8D66-A1769A5734DF}" dt="2023-06-29T10:34:22.049" v="562" actId="14100"/>
          <ac:cxnSpMkLst>
            <pc:docMk/>
            <pc:sldMk cId="2150916414" sldId="259"/>
            <ac:cxnSpMk id="42" creationId="{531F504C-8DBF-6C8D-83F9-6DC04938475E}"/>
          </ac:cxnSpMkLst>
        </pc:cxnChg>
        <pc:cxnChg chg="mod">
          <ac:chgData name="Jain, P. (Payanshi)" userId="5563b053-ca7a-45d2-943f-5606fe41b7c4" providerId="ADAL" clId="{AE211A1B-7670-4FA6-8D66-A1769A5734DF}" dt="2023-06-29T10:27:38.630" v="430" actId="1035"/>
          <ac:cxnSpMkLst>
            <pc:docMk/>
            <pc:sldMk cId="2150916414" sldId="259"/>
            <ac:cxnSpMk id="46" creationId="{16A69F41-DC2E-576F-2E1E-F30B4B4BB002}"/>
          </ac:cxnSpMkLst>
        </pc:cxnChg>
        <pc:cxnChg chg="mod">
          <ac:chgData name="Jain, P. (Payanshi)" userId="5563b053-ca7a-45d2-943f-5606fe41b7c4" providerId="ADAL" clId="{AE211A1B-7670-4FA6-8D66-A1769A5734DF}" dt="2023-06-29T10:38:35.190" v="708" actId="1037"/>
          <ac:cxnSpMkLst>
            <pc:docMk/>
            <pc:sldMk cId="2150916414" sldId="259"/>
            <ac:cxnSpMk id="50" creationId="{5E638CD7-EDC6-01BE-AF6A-4DE2D7188D3C}"/>
          </ac:cxnSpMkLst>
        </pc:cxnChg>
        <pc:cxnChg chg="mod">
          <ac:chgData name="Jain, P. (Payanshi)" userId="5563b053-ca7a-45d2-943f-5606fe41b7c4" providerId="ADAL" clId="{AE211A1B-7670-4FA6-8D66-A1769A5734DF}" dt="2023-06-29T10:37:40.318" v="697" actId="14100"/>
          <ac:cxnSpMkLst>
            <pc:docMk/>
            <pc:sldMk cId="2150916414" sldId="259"/>
            <ac:cxnSpMk id="56" creationId="{A85FB6F4-2F34-F0FA-D4CE-A8C3468E3380}"/>
          </ac:cxnSpMkLst>
        </pc:cxnChg>
      </pc:sldChg>
    </pc:docChg>
  </pc:docChgLst>
  <pc:docChgLst>
    <pc:chgData name="Valentinos Pariza" userId="21b7efda-e6c7-45cb-b1ca-917b8ea9a720" providerId="ADAL" clId="{670E65F4-3BE2-A245-A52E-43955FE3E5DE}"/>
    <pc:docChg chg="undo custSel addSld modSld">
      <pc:chgData name="Valentinos Pariza" userId="21b7efda-e6c7-45cb-b1ca-917b8ea9a720" providerId="ADAL" clId="{670E65F4-3BE2-A245-A52E-43955FE3E5DE}" dt="2023-05-26T15:27:59.093" v="5166" actId="113"/>
      <pc:docMkLst>
        <pc:docMk/>
      </pc:docMkLst>
      <pc:sldChg chg="addSp delSp modSp mod">
        <pc:chgData name="Valentinos Pariza" userId="21b7efda-e6c7-45cb-b1ca-917b8ea9a720" providerId="ADAL" clId="{670E65F4-3BE2-A245-A52E-43955FE3E5DE}" dt="2023-05-26T15:27:59.093" v="5166" actId="113"/>
        <pc:sldMkLst>
          <pc:docMk/>
          <pc:sldMk cId="2150916414" sldId="259"/>
        </pc:sldMkLst>
        <pc:spChg chg="add del mod">
          <ac:chgData name="Valentinos Pariza" userId="21b7efda-e6c7-45cb-b1ca-917b8ea9a720" providerId="ADAL" clId="{670E65F4-3BE2-A245-A52E-43955FE3E5DE}" dt="2023-05-25T22:03:21.745" v="9"/>
          <ac:spMkLst>
            <pc:docMk/>
            <pc:sldMk cId="2150916414" sldId="259"/>
            <ac:spMk id="3" creationId="{285C31C3-27D2-4FB0-24D7-04EEC1BDC2B9}"/>
          </ac:spMkLst>
        </pc:spChg>
        <pc:spChg chg="add del mod">
          <ac:chgData name="Valentinos Pariza" userId="21b7efda-e6c7-45cb-b1ca-917b8ea9a720" providerId="ADAL" clId="{670E65F4-3BE2-A245-A52E-43955FE3E5DE}" dt="2023-05-25T22:13:23.731" v="187"/>
          <ac:spMkLst>
            <pc:docMk/>
            <pc:sldMk cId="2150916414" sldId="259"/>
            <ac:spMk id="6" creationId="{8786EDF1-4510-1397-5FAA-37231522280F}"/>
          </ac:spMkLst>
        </pc:spChg>
        <pc:spChg chg="add mod">
          <ac:chgData name="Valentinos Pariza" userId="21b7efda-e6c7-45cb-b1ca-917b8ea9a720" providerId="ADAL" clId="{670E65F4-3BE2-A245-A52E-43955FE3E5DE}" dt="2023-05-25T23:57:49.952" v="5100" actId="1035"/>
          <ac:spMkLst>
            <pc:docMk/>
            <pc:sldMk cId="2150916414" sldId="259"/>
            <ac:spMk id="7" creationId="{10F4CE9E-0985-3A35-F890-27E097C9FA0A}"/>
          </ac:spMkLst>
        </pc:spChg>
        <pc:spChg chg="add mod">
          <ac:chgData name="Valentinos Pariza" userId="21b7efda-e6c7-45cb-b1ca-917b8ea9a720" providerId="ADAL" clId="{670E65F4-3BE2-A245-A52E-43955FE3E5DE}" dt="2023-05-25T23:57:49.952" v="5100" actId="1035"/>
          <ac:spMkLst>
            <pc:docMk/>
            <pc:sldMk cId="2150916414" sldId="259"/>
            <ac:spMk id="10" creationId="{6C0C7DA0-83B9-3C5C-A6F0-52181A13EEEB}"/>
          </ac:spMkLst>
        </pc:spChg>
        <pc:spChg chg="add mod">
          <ac:chgData name="Valentinos Pariza" userId="21b7efda-e6c7-45cb-b1ca-917b8ea9a720" providerId="ADAL" clId="{670E65F4-3BE2-A245-A52E-43955FE3E5DE}" dt="2023-05-25T23:57:49.952" v="5100" actId="1035"/>
          <ac:spMkLst>
            <pc:docMk/>
            <pc:sldMk cId="2150916414" sldId="259"/>
            <ac:spMk id="11" creationId="{AF0B1E4A-5A5A-F57C-9A9F-D2E8F81DEB15}"/>
          </ac:spMkLst>
        </pc:spChg>
        <pc:spChg chg="add mod">
          <ac:chgData name="Valentinos Pariza" userId="21b7efda-e6c7-45cb-b1ca-917b8ea9a720" providerId="ADAL" clId="{670E65F4-3BE2-A245-A52E-43955FE3E5DE}" dt="2023-05-25T23:57:49.952" v="5100" actId="1035"/>
          <ac:spMkLst>
            <pc:docMk/>
            <pc:sldMk cId="2150916414" sldId="259"/>
            <ac:spMk id="12" creationId="{6EC46848-930F-9B93-43B3-8D4AC94F0CCF}"/>
          </ac:spMkLst>
        </pc:spChg>
        <pc:spChg chg="mod">
          <ac:chgData name="Valentinos Pariza" userId="21b7efda-e6c7-45cb-b1ca-917b8ea9a720" providerId="ADAL" clId="{670E65F4-3BE2-A245-A52E-43955FE3E5DE}" dt="2023-05-25T23:57:49.952" v="5100" actId="1035"/>
          <ac:spMkLst>
            <pc:docMk/>
            <pc:sldMk cId="2150916414" sldId="259"/>
            <ac:spMk id="13" creationId="{4D9A3129-0B63-2887-E9FD-B6828EF1D81B}"/>
          </ac:spMkLst>
        </pc:spChg>
        <pc:spChg chg="add mod">
          <ac:chgData name="Valentinos Pariza" userId="21b7efda-e6c7-45cb-b1ca-917b8ea9a720" providerId="ADAL" clId="{670E65F4-3BE2-A245-A52E-43955FE3E5DE}" dt="2023-05-25T23:57:49.952" v="5100" actId="1035"/>
          <ac:spMkLst>
            <pc:docMk/>
            <pc:sldMk cId="2150916414" sldId="259"/>
            <ac:spMk id="15" creationId="{E41EFC3C-BE2D-423E-9935-C23E3E09CE04}"/>
          </ac:spMkLst>
        </pc:spChg>
        <pc:spChg chg="mod">
          <ac:chgData name="Valentinos Pariza" userId="21b7efda-e6c7-45cb-b1ca-917b8ea9a720" providerId="ADAL" clId="{670E65F4-3BE2-A245-A52E-43955FE3E5DE}" dt="2023-05-25T23:57:49.952" v="5100" actId="1035"/>
          <ac:spMkLst>
            <pc:docMk/>
            <pc:sldMk cId="2150916414" sldId="259"/>
            <ac:spMk id="16" creationId="{722DCE6E-B75E-FD18-C0F3-8678E9EEADBF}"/>
          </ac:spMkLst>
        </pc:spChg>
        <pc:spChg chg="del mod">
          <ac:chgData name="Valentinos Pariza" userId="21b7efda-e6c7-45cb-b1ca-917b8ea9a720" providerId="ADAL" clId="{670E65F4-3BE2-A245-A52E-43955FE3E5DE}" dt="2023-05-25T22:33:23.778" v="1705" actId="478"/>
          <ac:spMkLst>
            <pc:docMk/>
            <pc:sldMk cId="2150916414" sldId="259"/>
            <ac:spMk id="18" creationId="{ABC4D3F3-D8ED-E31F-80B4-3FF339D0CC77}"/>
          </ac:spMkLst>
        </pc:spChg>
        <pc:spChg chg="add del">
          <ac:chgData name="Valentinos Pariza" userId="21b7efda-e6c7-45cb-b1ca-917b8ea9a720" providerId="ADAL" clId="{670E65F4-3BE2-A245-A52E-43955FE3E5DE}" dt="2023-05-25T22:27:59.291" v="1295" actId="22"/>
          <ac:spMkLst>
            <pc:docMk/>
            <pc:sldMk cId="2150916414" sldId="259"/>
            <ac:spMk id="19" creationId="{0858AD36-6A43-5F4E-D01B-B87178B29C53}"/>
          </ac:spMkLst>
        </pc:spChg>
        <pc:spChg chg="add mod">
          <ac:chgData name="Valentinos Pariza" userId="21b7efda-e6c7-45cb-b1ca-917b8ea9a720" providerId="ADAL" clId="{670E65F4-3BE2-A245-A52E-43955FE3E5DE}" dt="2023-05-25T23:57:49.952" v="5100" actId="1035"/>
          <ac:spMkLst>
            <pc:docMk/>
            <pc:sldMk cId="2150916414" sldId="259"/>
            <ac:spMk id="20" creationId="{C5DF0309-574B-4996-F234-DBF9CF75B5EE}"/>
          </ac:spMkLst>
        </pc:spChg>
        <pc:spChg chg="add mod">
          <ac:chgData name="Valentinos Pariza" userId="21b7efda-e6c7-45cb-b1ca-917b8ea9a720" providerId="ADAL" clId="{670E65F4-3BE2-A245-A52E-43955FE3E5DE}" dt="2023-05-25T23:57:49.952" v="5100" actId="1035"/>
          <ac:spMkLst>
            <pc:docMk/>
            <pc:sldMk cId="2150916414" sldId="259"/>
            <ac:spMk id="23" creationId="{D7608953-982E-47DC-84B8-159644BE6CED}"/>
          </ac:spMkLst>
        </pc:spChg>
        <pc:spChg chg="add del mod">
          <ac:chgData name="Valentinos Pariza" userId="21b7efda-e6c7-45cb-b1ca-917b8ea9a720" providerId="ADAL" clId="{670E65F4-3BE2-A245-A52E-43955FE3E5DE}" dt="2023-05-25T22:35:33.854" v="1745" actId="478"/>
          <ac:spMkLst>
            <pc:docMk/>
            <pc:sldMk cId="2150916414" sldId="259"/>
            <ac:spMk id="24" creationId="{EB1F4300-7EBD-4F0B-5F73-365E6E778606}"/>
          </ac:spMkLst>
        </pc:spChg>
        <pc:spChg chg="add del mod">
          <ac:chgData name="Valentinos Pariza" userId="21b7efda-e6c7-45cb-b1ca-917b8ea9a720" providerId="ADAL" clId="{670E65F4-3BE2-A245-A52E-43955FE3E5DE}" dt="2023-05-25T22:35:51.484" v="1759" actId="478"/>
          <ac:spMkLst>
            <pc:docMk/>
            <pc:sldMk cId="2150916414" sldId="259"/>
            <ac:spMk id="25" creationId="{1A3466A0-C9D5-20D2-ED3B-EA203999F392}"/>
          </ac:spMkLst>
        </pc:spChg>
        <pc:spChg chg="add mod">
          <ac:chgData name="Valentinos Pariza" userId="21b7efda-e6c7-45cb-b1ca-917b8ea9a720" providerId="ADAL" clId="{670E65F4-3BE2-A245-A52E-43955FE3E5DE}" dt="2023-05-25T23:57:49.952" v="5100" actId="1035"/>
          <ac:spMkLst>
            <pc:docMk/>
            <pc:sldMk cId="2150916414" sldId="259"/>
            <ac:spMk id="26" creationId="{032ACC83-DD50-1D6A-A401-960DDFEF1D97}"/>
          </ac:spMkLst>
        </pc:spChg>
        <pc:spChg chg="mod">
          <ac:chgData name="Valentinos Pariza" userId="21b7efda-e6c7-45cb-b1ca-917b8ea9a720" providerId="ADAL" clId="{670E65F4-3BE2-A245-A52E-43955FE3E5DE}" dt="2023-05-25T23:57:49.952" v="5100" actId="1035"/>
          <ac:spMkLst>
            <pc:docMk/>
            <pc:sldMk cId="2150916414" sldId="259"/>
            <ac:spMk id="28" creationId="{C3FEB7B2-C6D8-4575-8681-61A508AC12E2}"/>
          </ac:spMkLst>
        </pc:spChg>
        <pc:spChg chg="mod">
          <ac:chgData name="Valentinos Pariza" userId="21b7efda-e6c7-45cb-b1ca-917b8ea9a720" providerId="ADAL" clId="{670E65F4-3BE2-A245-A52E-43955FE3E5DE}" dt="2023-05-25T23:57:49.952" v="5100" actId="1035"/>
          <ac:spMkLst>
            <pc:docMk/>
            <pc:sldMk cId="2150916414" sldId="259"/>
            <ac:spMk id="29" creationId="{C8CF195C-51C5-4513-BC8D-A4C0776E21CE}"/>
          </ac:spMkLst>
        </pc:spChg>
        <pc:spChg chg="mod">
          <ac:chgData name="Valentinos Pariza" userId="21b7efda-e6c7-45cb-b1ca-917b8ea9a720" providerId="ADAL" clId="{670E65F4-3BE2-A245-A52E-43955FE3E5DE}" dt="2023-05-25T23:57:49.952" v="5100" actId="1035"/>
          <ac:spMkLst>
            <pc:docMk/>
            <pc:sldMk cId="2150916414" sldId="259"/>
            <ac:spMk id="31" creationId="{F31AA911-25B4-CA6B-0762-7FCACEB1D9D4}"/>
          </ac:spMkLst>
        </pc:spChg>
        <pc:spChg chg="add mod">
          <ac:chgData name="Valentinos Pariza" userId="21b7efda-e6c7-45cb-b1ca-917b8ea9a720" providerId="ADAL" clId="{670E65F4-3BE2-A245-A52E-43955FE3E5DE}" dt="2023-05-25T23:57:49.952" v="5100" actId="1035"/>
          <ac:spMkLst>
            <pc:docMk/>
            <pc:sldMk cId="2150916414" sldId="259"/>
            <ac:spMk id="34" creationId="{B07214BB-4E0D-88BD-FE50-0ED04FF7800C}"/>
          </ac:spMkLst>
        </pc:spChg>
        <pc:spChg chg="mod">
          <ac:chgData name="Valentinos Pariza" userId="21b7efda-e6c7-45cb-b1ca-917b8ea9a720" providerId="ADAL" clId="{670E65F4-3BE2-A245-A52E-43955FE3E5DE}" dt="2023-05-26T15:25:51.291" v="5110" actId="1036"/>
          <ac:spMkLst>
            <pc:docMk/>
            <pc:sldMk cId="2150916414" sldId="259"/>
            <ac:spMk id="37" creationId="{D99616FF-2607-417E-B672-719261008DB5}"/>
          </ac:spMkLst>
        </pc:spChg>
        <pc:spChg chg="mod">
          <ac:chgData name="Valentinos Pariza" userId="21b7efda-e6c7-45cb-b1ca-917b8ea9a720" providerId="ADAL" clId="{670E65F4-3BE2-A245-A52E-43955FE3E5DE}" dt="2023-05-25T23:57:49.952" v="5100" actId="1035"/>
          <ac:spMkLst>
            <pc:docMk/>
            <pc:sldMk cId="2150916414" sldId="259"/>
            <ac:spMk id="39" creationId="{032D782C-2F95-E4EC-E3DA-5971C769E8CB}"/>
          </ac:spMkLst>
        </pc:spChg>
        <pc:spChg chg="mod">
          <ac:chgData name="Valentinos Pariza" userId="21b7efda-e6c7-45cb-b1ca-917b8ea9a720" providerId="ADAL" clId="{670E65F4-3BE2-A245-A52E-43955FE3E5DE}" dt="2023-05-26T15:27:17.356" v="5160" actId="113"/>
          <ac:spMkLst>
            <pc:docMk/>
            <pc:sldMk cId="2150916414" sldId="259"/>
            <ac:spMk id="40" creationId="{FA7556B2-2FE8-9EA9-ECC3-C962394DF4CC}"/>
          </ac:spMkLst>
        </pc:spChg>
        <pc:spChg chg="mod">
          <ac:chgData name="Valentinos Pariza" userId="21b7efda-e6c7-45cb-b1ca-917b8ea9a720" providerId="ADAL" clId="{670E65F4-3BE2-A245-A52E-43955FE3E5DE}" dt="2023-05-25T23:57:49.952" v="5100" actId="1035"/>
          <ac:spMkLst>
            <pc:docMk/>
            <pc:sldMk cId="2150916414" sldId="259"/>
            <ac:spMk id="43" creationId="{00000000-0000-0000-0000-000000000000}"/>
          </ac:spMkLst>
        </pc:spChg>
        <pc:spChg chg="add mod">
          <ac:chgData name="Valentinos Pariza" userId="21b7efda-e6c7-45cb-b1ca-917b8ea9a720" providerId="ADAL" clId="{670E65F4-3BE2-A245-A52E-43955FE3E5DE}" dt="2023-05-25T23:57:49.952" v="5100" actId="1035"/>
          <ac:spMkLst>
            <pc:docMk/>
            <pc:sldMk cId="2150916414" sldId="259"/>
            <ac:spMk id="45" creationId="{C4F13424-406C-6825-4EA7-65142B4CC82F}"/>
          </ac:spMkLst>
        </pc:spChg>
        <pc:spChg chg="add mod">
          <ac:chgData name="Valentinos Pariza" userId="21b7efda-e6c7-45cb-b1ca-917b8ea9a720" providerId="ADAL" clId="{670E65F4-3BE2-A245-A52E-43955FE3E5DE}" dt="2023-05-25T23:57:49.952" v="5100" actId="1035"/>
          <ac:spMkLst>
            <pc:docMk/>
            <pc:sldMk cId="2150916414" sldId="259"/>
            <ac:spMk id="46" creationId="{DE2D680C-8342-0694-1ACF-36D65BCB7BBF}"/>
          </ac:spMkLst>
        </pc:spChg>
        <pc:spChg chg="mod">
          <ac:chgData name="Valentinos Pariza" userId="21b7efda-e6c7-45cb-b1ca-917b8ea9a720" providerId="ADAL" clId="{670E65F4-3BE2-A245-A52E-43955FE3E5DE}" dt="2023-05-25T23:57:55.852" v="5101" actId="1076"/>
          <ac:spMkLst>
            <pc:docMk/>
            <pc:sldMk cId="2150916414" sldId="259"/>
            <ac:spMk id="48" creationId="{00000000-0000-0000-0000-000000000000}"/>
          </ac:spMkLst>
        </pc:spChg>
        <pc:spChg chg="add del mod">
          <ac:chgData name="Valentinos Pariza" userId="21b7efda-e6c7-45cb-b1ca-917b8ea9a720" providerId="ADAL" clId="{670E65F4-3BE2-A245-A52E-43955FE3E5DE}" dt="2023-05-25T22:44:59.060" v="2037"/>
          <ac:spMkLst>
            <pc:docMk/>
            <pc:sldMk cId="2150916414" sldId="259"/>
            <ac:spMk id="49" creationId="{DFB3DE82-DB2D-F732-5114-7D54B16C0081}"/>
          </ac:spMkLst>
        </pc:spChg>
        <pc:spChg chg="mod">
          <ac:chgData name="Valentinos Pariza" userId="21b7efda-e6c7-45cb-b1ca-917b8ea9a720" providerId="ADAL" clId="{670E65F4-3BE2-A245-A52E-43955FE3E5DE}" dt="2023-05-25T23:57:49.952" v="5100" actId="1035"/>
          <ac:spMkLst>
            <pc:docMk/>
            <pc:sldMk cId="2150916414" sldId="259"/>
            <ac:spMk id="50" creationId="{40DD8365-EA81-487B-AEAB-246594E9BB02}"/>
          </ac:spMkLst>
        </pc:spChg>
        <pc:spChg chg="add mod">
          <ac:chgData name="Valentinos Pariza" userId="21b7efda-e6c7-45cb-b1ca-917b8ea9a720" providerId="ADAL" clId="{670E65F4-3BE2-A245-A52E-43955FE3E5DE}" dt="2023-05-25T23:57:49.952" v="5100" actId="1035"/>
          <ac:spMkLst>
            <pc:docMk/>
            <pc:sldMk cId="2150916414" sldId="259"/>
            <ac:spMk id="51" creationId="{B6B556F2-9793-ECDF-6721-215F9992E675}"/>
          </ac:spMkLst>
        </pc:spChg>
        <pc:spChg chg="del mod">
          <ac:chgData name="Valentinos Pariza" userId="21b7efda-e6c7-45cb-b1ca-917b8ea9a720" providerId="ADAL" clId="{670E65F4-3BE2-A245-A52E-43955FE3E5DE}" dt="2023-05-25T22:51:26.286" v="2267" actId="478"/>
          <ac:spMkLst>
            <pc:docMk/>
            <pc:sldMk cId="2150916414" sldId="259"/>
            <ac:spMk id="52" creationId="{B0E4BFE5-3F36-45C0-9D0A-F0C45C1EC990}"/>
          </ac:spMkLst>
        </pc:spChg>
        <pc:spChg chg="mod">
          <ac:chgData name="Valentinos Pariza" userId="21b7efda-e6c7-45cb-b1ca-917b8ea9a720" providerId="ADAL" clId="{670E65F4-3BE2-A245-A52E-43955FE3E5DE}" dt="2023-05-25T23:57:49.952" v="5100" actId="1035"/>
          <ac:spMkLst>
            <pc:docMk/>
            <pc:sldMk cId="2150916414" sldId="259"/>
            <ac:spMk id="53" creationId="{D46BBE28-F297-4ACF-9FF2-A8CACF4EEE5F}"/>
          </ac:spMkLst>
        </pc:spChg>
        <pc:spChg chg="add mod">
          <ac:chgData name="Valentinos Pariza" userId="21b7efda-e6c7-45cb-b1ca-917b8ea9a720" providerId="ADAL" clId="{670E65F4-3BE2-A245-A52E-43955FE3E5DE}" dt="2023-05-25T23:57:49.952" v="5100" actId="1035"/>
          <ac:spMkLst>
            <pc:docMk/>
            <pc:sldMk cId="2150916414" sldId="259"/>
            <ac:spMk id="55" creationId="{C7D3705B-8911-0557-7476-B0E5FE813695}"/>
          </ac:spMkLst>
        </pc:spChg>
        <pc:spChg chg="add mod">
          <ac:chgData name="Valentinos Pariza" userId="21b7efda-e6c7-45cb-b1ca-917b8ea9a720" providerId="ADAL" clId="{670E65F4-3BE2-A245-A52E-43955FE3E5DE}" dt="2023-05-25T23:57:49.952" v="5100" actId="1035"/>
          <ac:spMkLst>
            <pc:docMk/>
            <pc:sldMk cId="2150916414" sldId="259"/>
            <ac:spMk id="56" creationId="{90A57348-9B62-813B-E12D-4EC8BB0CD69B}"/>
          </ac:spMkLst>
        </pc:spChg>
        <pc:spChg chg="add mod">
          <ac:chgData name="Valentinos Pariza" userId="21b7efda-e6c7-45cb-b1ca-917b8ea9a720" providerId="ADAL" clId="{670E65F4-3BE2-A245-A52E-43955FE3E5DE}" dt="2023-05-26T15:26:34.520" v="5156" actId="20577"/>
          <ac:spMkLst>
            <pc:docMk/>
            <pc:sldMk cId="2150916414" sldId="259"/>
            <ac:spMk id="58" creationId="{3C0B6672-EBCB-AAF6-371B-B061A163C3C6}"/>
          </ac:spMkLst>
        </pc:spChg>
        <pc:spChg chg="add del">
          <ac:chgData name="Valentinos Pariza" userId="21b7efda-e6c7-45cb-b1ca-917b8ea9a720" providerId="ADAL" clId="{670E65F4-3BE2-A245-A52E-43955FE3E5DE}" dt="2023-05-25T22:50:46.898" v="2244" actId="22"/>
          <ac:spMkLst>
            <pc:docMk/>
            <pc:sldMk cId="2150916414" sldId="259"/>
            <ac:spMk id="60" creationId="{93E1089E-3B6E-8797-2DF3-B875A9E21016}"/>
          </ac:spMkLst>
        </pc:spChg>
        <pc:spChg chg="add mod">
          <ac:chgData name="Valentinos Pariza" userId="21b7efda-e6c7-45cb-b1ca-917b8ea9a720" providerId="ADAL" clId="{670E65F4-3BE2-A245-A52E-43955FE3E5DE}" dt="2023-05-25T23:57:49.952" v="5100" actId="1035"/>
          <ac:spMkLst>
            <pc:docMk/>
            <pc:sldMk cId="2150916414" sldId="259"/>
            <ac:spMk id="61" creationId="{649438C1-98C6-77EC-7618-3F1A5500919B}"/>
          </ac:spMkLst>
        </pc:spChg>
        <pc:spChg chg="add mod">
          <ac:chgData name="Valentinos Pariza" userId="21b7efda-e6c7-45cb-b1ca-917b8ea9a720" providerId="ADAL" clId="{670E65F4-3BE2-A245-A52E-43955FE3E5DE}" dt="2023-05-25T23:57:49.952" v="5100" actId="1035"/>
          <ac:spMkLst>
            <pc:docMk/>
            <pc:sldMk cId="2150916414" sldId="259"/>
            <ac:spMk id="62" creationId="{A7D12D74-7F2B-7991-8B1A-416A1A4B0AF7}"/>
          </ac:spMkLst>
        </pc:spChg>
        <pc:spChg chg="add mod">
          <ac:chgData name="Valentinos Pariza" userId="21b7efda-e6c7-45cb-b1ca-917b8ea9a720" providerId="ADAL" clId="{670E65F4-3BE2-A245-A52E-43955FE3E5DE}" dt="2023-05-25T23:57:49.952" v="5100" actId="1035"/>
          <ac:spMkLst>
            <pc:docMk/>
            <pc:sldMk cId="2150916414" sldId="259"/>
            <ac:spMk id="63" creationId="{9E8FD52A-46DB-4DF5-190C-436A6EA04FB0}"/>
          </ac:spMkLst>
        </pc:spChg>
        <pc:spChg chg="add mod">
          <ac:chgData name="Valentinos Pariza" userId="21b7efda-e6c7-45cb-b1ca-917b8ea9a720" providerId="ADAL" clId="{670E65F4-3BE2-A245-A52E-43955FE3E5DE}" dt="2023-05-26T15:27:59.093" v="5166" actId="113"/>
          <ac:spMkLst>
            <pc:docMk/>
            <pc:sldMk cId="2150916414" sldId="259"/>
            <ac:spMk id="899" creationId="{9D6DEE6E-B467-F6A2-2A9F-04FD0B13A22F}"/>
          </ac:spMkLst>
        </pc:spChg>
        <pc:spChg chg="add mod">
          <ac:chgData name="Valentinos Pariza" userId="21b7efda-e6c7-45cb-b1ca-917b8ea9a720" providerId="ADAL" clId="{670E65F4-3BE2-A245-A52E-43955FE3E5DE}" dt="2023-05-25T23:57:49.952" v="5100" actId="1035"/>
          <ac:spMkLst>
            <pc:docMk/>
            <pc:sldMk cId="2150916414" sldId="259"/>
            <ac:spMk id="901" creationId="{EC9B61A9-D67F-1CA7-DE9C-3D5A36654642}"/>
          </ac:spMkLst>
        </pc:spChg>
        <pc:spChg chg="add mod">
          <ac:chgData name="Valentinos Pariza" userId="21b7efda-e6c7-45cb-b1ca-917b8ea9a720" providerId="ADAL" clId="{670E65F4-3BE2-A245-A52E-43955FE3E5DE}" dt="2023-05-25T23:57:49.952" v="5100" actId="1035"/>
          <ac:spMkLst>
            <pc:docMk/>
            <pc:sldMk cId="2150916414" sldId="259"/>
            <ac:spMk id="902" creationId="{A093DC1F-CFEA-1E47-5BB9-B0E1F0BBFF37}"/>
          </ac:spMkLst>
        </pc:spChg>
        <pc:spChg chg="add mod">
          <ac:chgData name="Valentinos Pariza" userId="21b7efda-e6c7-45cb-b1ca-917b8ea9a720" providerId="ADAL" clId="{670E65F4-3BE2-A245-A52E-43955FE3E5DE}" dt="2023-05-25T23:57:49.952" v="5100" actId="1035"/>
          <ac:spMkLst>
            <pc:docMk/>
            <pc:sldMk cId="2150916414" sldId="259"/>
            <ac:spMk id="903" creationId="{F89A5B9D-A82C-6563-F574-EE15646A5A00}"/>
          </ac:spMkLst>
        </pc:spChg>
        <pc:spChg chg="add mod">
          <ac:chgData name="Valentinos Pariza" userId="21b7efda-e6c7-45cb-b1ca-917b8ea9a720" providerId="ADAL" clId="{670E65F4-3BE2-A245-A52E-43955FE3E5DE}" dt="2023-05-25T23:57:49.952" v="5100" actId="1035"/>
          <ac:spMkLst>
            <pc:docMk/>
            <pc:sldMk cId="2150916414" sldId="259"/>
            <ac:spMk id="904" creationId="{E199E537-947A-659E-4C0A-BB9E96FF8996}"/>
          </ac:spMkLst>
        </pc:spChg>
        <pc:spChg chg="add mod">
          <ac:chgData name="Valentinos Pariza" userId="21b7efda-e6c7-45cb-b1ca-917b8ea9a720" providerId="ADAL" clId="{670E65F4-3BE2-A245-A52E-43955FE3E5DE}" dt="2023-05-26T15:27:40.569" v="5165" actId="113"/>
          <ac:spMkLst>
            <pc:docMk/>
            <pc:sldMk cId="2150916414" sldId="259"/>
            <ac:spMk id="906" creationId="{22CB1833-EDEC-141E-D90A-D722FF9F8D5C}"/>
          </ac:spMkLst>
        </pc:spChg>
        <pc:spChg chg="add mod">
          <ac:chgData name="Valentinos Pariza" userId="21b7efda-e6c7-45cb-b1ca-917b8ea9a720" providerId="ADAL" clId="{670E65F4-3BE2-A245-A52E-43955FE3E5DE}" dt="2023-05-26T15:24:33.724" v="5104" actId="20577"/>
          <ac:spMkLst>
            <pc:docMk/>
            <pc:sldMk cId="2150916414" sldId="259"/>
            <ac:spMk id="907" creationId="{063DF528-01C5-3F1F-821F-98A4721E25C7}"/>
          </ac:spMkLst>
        </pc:spChg>
        <pc:spChg chg="add del mod">
          <ac:chgData name="Valentinos Pariza" userId="21b7efda-e6c7-45cb-b1ca-917b8ea9a720" providerId="ADAL" clId="{670E65F4-3BE2-A245-A52E-43955FE3E5DE}" dt="2023-05-25T23:49:04.690" v="3982" actId="478"/>
          <ac:spMkLst>
            <pc:docMk/>
            <pc:sldMk cId="2150916414" sldId="259"/>
            <ac:spMk id="908" creationId="{E10B1453-502C-000B-D70A-C0586D678D29}"/>
          </ac:spMkLst>
        </pc:spChg>
        <pc:spChg chg="del">
          <ac:chgData name="Valentinos Pariza" userId="21b7efda-e6c7-45cb-b1ca-917b8ea9a720" providerId="ADAL" clId="{670E65F4-3BE2-A245-A52E-43955FE3E5DE}" dt="2023-05-25T22:07:55.567" v="83" actId="478"/>
          <ac:spMkLst>
            <pc:docMk/>
            <pc:sldMk cId="2150916414" sldId="259"/>
            <ac:spMk id="940" creationId="{E85DBFDF-867A-4822-886E-00090E8226DD}"/>
          </ac:spMkLst>
        </pc:spChg>
        <pc:grpChg chg="mod">
          <ac:chgData name="Valentinos Pariza" userId="21b7efda-e6c7-45cb-b1ca-917b8ea9a720" providerId="ADAL" clId="{670E65F4-3BE2-A245-A52E-43955FE3E5DE}" dt="2023-05-25T23:57:31.194" v="5082" actId="14100"/>
          <ac:grpSpMkLst>
            <pc:docMk/>
            <pc:sldMk cId="2150916414" sldId="259"/>
            <ac:grpSpMk id="4" creationId="{FCA49B59-5E6D-4210-ABDF-76DFCCBA64D7}"/>
          </ac:grpSpMkLst>
        </pc:grpChg>
        <pc:picChg chg="mod">
          <ac:chgData name="Valentinos Pariza" userId="21b7efda-e6c7-45cb-b1ca-917b8ea9a720" providerId="ADAL" clId="{670E65F4-3BE2-A245-A52E-43955FE3E5DE}" dt="2023-05-25T23:57:49.952" v="5100" actId="1035"/>
          <ac:picMkLst>
            <pc:docMk/>
            <pc:sldMk cId="2150916414" sldId="259"/>
            <ac:picMk id="8" creationId="{5C6BB4E2-90F8-5DD1-22BE-E8416B1148F7}"/>
          </ac:picMkLst>
        </pc:picChg>
        <pc:picChg chg="mod">
          <ac:chgData name="Valentinos Pariza" userId="21b7efda-e6c7-45cb-b1ca-917b8ea9a720" providerId="ADAL" clId="{670E65F4-3BE2-A245-A52E-43955FE3E5DE}" dt="2023-05-25T23:57:49.952" v="5100" actId="1035"/>
          <ac:picMkLst>
            <pc:docMk/>
            <pc:sldMk cId="2150916414" sldId="259"/>
            <ac:picMk id="14" creationId="{D0113008-23C2-D5F2-546E-725C89FAC2F2}"/>
          </ac:picMkLst>
        </pc:picChg>
        <pc:picChg chg="mod">
          <ac:chgData name="Valentinos Pariza" userId="21b7efda-e6c7-45cb-b1ca-917b8ea9a720" providerId="ADAL" clId="{670E65F4-3BE2-A245-A52E-43955FE3E5DE}" dt="2023-05-25T23:57:49.952" v="5100" actId="1035"/>
          <ac:picMkLst>
            <pc:docMk/>
            <pc:sldMk cId="2150916414" sldId="259"/>
            <ac:picMk id="21" creationId="{B82190F2-CDF7-D424-D113-0C8CA6688C02}"/>
          </ac:picMkLst>
        </pc:picChg>
        <pc:picChg chg="mod">
          <ac:chgData name="Valentinos Pariza" userId="21b7efda-e6c7-45cb-b1ca-917b8ea9a720" providerId="ADAL" clId="{670E65F4-3BE2-A245-A52E-43955FE3E5DE}" dt="2023-05-25T23:57:49.952" v="5100" actId="1035"/>
          <ac:picMkLst>
            <pc:docMk/>
            <pc:sldMk cId="2150916414" sldId="259"/>
            <ac:picMk id="22" creationId="{7AD0FE06-67E3-A77D-62B7-7EBFF2D23FCA}"/>
          </ac:picMkLst>
        </pc:picChg>
        <pc:picChg chg="del">
          <ac:chgData name="Valentinos Pariza" userId="21b7efda-e6c7-45cb-b1ca-917b8ea9a720" providerId="ADAL" clId="{670E65F4-3BE2-A245-A52E-43955FE3E5DE}" dt="2023-05-25T22:38:54.302" v="1785" actId="478"/>
          <ac:picMkLst>
            <pc:docMk/>
            <pc:sldMk cId="2150916414" sldId="259"/>
            <ac:picMk id="27" creationId="{5CAA530A-C843-2DDA-B25E-39FAB0BE5867}"/>
          </ac:picMkLst>
        </pc:picChg>
        <pc:picChg chg="mod">
          <ac:chgData name="Valentinos Pariza" userId="21b7efda-e6c7-45cb-b1ca-917b8ea9a720" providerId="ADAL" clId="{670E65F4-3BE2-A245-A52E-43955FE3E5DE}" dt="2023-05-25T23:57:49.952" v="5100" actId="1035"/>
          <ac:picMkLst>
            <pc:docMk/>
            <pc:sldMk cId="2150916414" sldId="259"/>
            <ac:picMk id="30" creationId="{E11385D4-1821-913A-C129-2BF6D604EC1F}"/>
          </ac:picMkLst>
        </pc:picChg>
        <pc:picChg chg="add mod">
          <ac:chgData name="Valentinos Pariza" userId="21b7efda-e6c7-45cb-b1ca-917b8ea9a720" providerId="ADAL" clId="{670E65F4-3BE2-A245-A52E-43955FE3E5DE}" dt="2023-05-25T23:57:49.952" v="5100" actId="1035"/>
          <ac:picMkLst>
            <pc:docMk/>
            <pc:sldMk cId="2150916414" sldId="259"/>
            <ac:picMk id="38" creationId="{DE3062B3-E858-D643-B49D-18CB90F7CF81}"/>
          </ac:picMkLst>
        </pc:picChg>
        <pc:picChg chg="add mod">
          <ac:chgData name="Valentinos Pariza" userId="21b7efda-e6c7-45cb-b1ca-917b8ea9a720" providerId="ADAL" clId="{670E65F4-3BE2-A245-A52E-43955FE3E5DE}" dt="2023-05-25T23:57:49.952" v="5100" actId="1035"/>
          <ac:picMkLst>
            <pc:docMk/>
            <pc:sldMk cId="2150916414" sldId="259"/>
            <ac:picMk id="41" creationId="{75624629-7EE9-1ED1-C89A-ED708D0FE038}"/>
          </ac:picMkLst>
        </pc:picChg>
        <pc:picChg chg="add del mod">
          <ac:chgData name="Valentinos Pariza" userId="21b7efda-e6c7-45cb-b1ca-917b8ea9a720" providerId="ADAL" clId="{670E65F4-3BE2-A245-A52E-43955FE3E5DE}" dt="2023-05-25T22:46:19.308" v="2064" actId="478"/>
          <ac:picMkLst>
            <pc:docMk/>
            <pc:sldMk cId="2150916414" sldId="259"/>
            <ac:picMk id="42" creationId="{E34FF6E3-FE02-9215-B930-C139D3179923}"/>
          </ac:picMkLst>
        </pc:picChg>
        <pc:picChg chg="add mod">
          <ac:chgData name="Valentinos Pariza" userId="21b7efda-e6c7-45cb-b1ca-917b8ea9a720" providerId="ADAL" clId="{670E65F4-3BE2-A245-A52E-43955FE3E5DE}" dt="2023-05-25T23:57:49.952" v="5100" actId="1035"/>
          <ac:picMkLst>
            <pc:docMk/>
            <pc:sldMk cId="2150916414" sldId="259"/>
            <ac:picMk id="54" creationId="{90950818-A840-C90D-EAC3-9F4A82C287C4}"/>
          </ac:picMkLst>
        </pc:picChg>
        <pc:picChg chg="add del mod">
          <ac:chgData name="Valentinos Pariza" userId="21b7efda-e6c7-45cb-b1ca-917b8ea9a720" providerId="ADAL" clId="{670E65F4-3BE2-A245-A52E-43955FE3E5DE}" dt="2023-05-25T23:07:22.194" v="2437" actId="478"/>
          <ac:picMkLst>
            <pc:docMk/>
            <pc:sldMk cId="2150916414" sldId="259"/>
            <ac:picMk id="896" creationId="{EE67ADB7-1EC3-9FB9-E715-CF132CEE365E}"/>
          </ac:picMkLst>
        </pc:picChg>
        <pc:picChg chg="add mod">
          <ac:chgData name="Valentinos Pariza" userId="21b7efda-e6c7-45cb-b1ca-917b8ea9a720" providerId="ADAL" clId="{670E65F4-3BE2-A245-A52E-43955FE3E5DE}" dt="2023-05-25T23:57:49.952" v="5100" actId="1035"/>
          <ac:picMkLst>
            <pc:docMk/>
            <pc:sldMk cId="2150916414" sldId="259"/>
            <ac:picMk id="897" creationId="{7019C561-E486-6B33-9EC4-0D2750F1484E}"/>
          </ac:picMkLst>
        </pc:picChg>
        <pc:picChg chg="mod">
          <ac:chgData name="Valentinos Pariza" userId="21b7efda-e6c7-45cb-b1ca-917b8ea9a720" providerId="ADAL" clId="{670E65F4-3BE2-A245-A52E-43955FE3E5DE}" dt="2023-05-25T23:57:49.952" v="5100" actId="1035"/>
          <ac:picMkLst>
            <pc:docMk/>
            <pc:sldMk cId="2150916414" sldId="259"/>
            <ac:picMk id="1025" creationId="{B64A3A84-04A4-0829-EE52-0D808215F035}"/>
          </ac:picMkLst>
        </pc:picChg>
        <pc:picChg chg="mod">
          <ac:chgData name="Valentinos Pariza" userId="21b7efda-e6c7-45cb-b1ca-917b8ea9a720" providerId="ADAL" clId="{670E65F4-3BE2-A245-A52E-43955FE3E5DE}" dt="2023-05-25T23:57:49.952" v="5100" actId="1035"/>
          <ac:picMkLst>
            <pc:docMk/>
            <pc:sldMk cId="2150916414" sldId="259"/>
            <ac:picMk id="1031" creationId="{61E0D5A1-4D2D-2D7B-021F-752C8A15FB46}"/>
          </ac:picMkLst>
        </pc:picChg>
        <pc:cxnChg chg="add del">
          <ac:chgData name="Valentinos Pariza" userId="21b7efda-e6c7-45cb-b1ca-917b8ea9a720" providerId="ADAL" clId="{670E65F4-3BE2-A245-A52E-43955FE3E5DE}" dt="2023-05-25T22:36:25.104" v="1764" actId="11529"/>
          <ac:cxnSpMkLst>
            <pc:docMk/>
            <pc:sldMk cId="2150916414" sldId="259"/>
            <ac:cxnSpMk id="33" creationId="{9D95B97C-2896-E30B-44DC-4934D61B68C8}"/>
          </ac:cxnSpMkLst>
        </pc:cxnChg>
      </pc:sldChg>
      <pc:sldChg chg="new">
        <pc:chgData name="Valentinos Pariza" userId="21b7efda-e6c7-45cb-b1ca-917b8ea9a720" providerId="ADAL" clId="{670E65F4-3BE2-A245-A52E-43955FE3E5DE}" dt="2023-05-25T22:56:43.872" v="2328" actId="680"/>
        <pc:sldMkLst>
          <pc:docMk/>
          <pc:sldMk cId="2927516509" sldId="260"/>
        </pc:sldMkLst>
      </pc:sldChg>
    </pc:docChg>
  </pc:docChgLst>
  <pc:docChgLst>
    <pc:chgData name="Payanshi Jain" userId="4a18ff3c-60ea-41bd-a75c-66675e1df826" providerId="ADAL" clId="{F9C93FD9-21E1-4EB0-823A-6BA5C280B882}"/>
    <pc:docChg chg="undo redo custSel modSld">
      <pc:chgData name="Payanshi Jain" userId="4a18ff3c-60ea-41bd-a75c-66675e1df826" providerId="ADAL" clId="{F9C93FD9-21E1-4EB0-823A-6BA5C280B882}" dt="2023-06-29T10:14:20.012" v="1723"/>
      <pc:docMkLst>
        <pc:docMk/>
      </pc:docMkLst>
      <pc:sldChg chg="addSp delSp modSp mod addCm delCm">
        <pc:chgData name="Payanshi Jain" userId="4a18ff3c-60ea-41bd-a75c-66675e1df826" providerId="ADAL" clId="{F9C93FD9-21E1-4EB0-823A-6BA5C280B882}" dt="2023-06-29T10:14:20.012" v="1723"/>
        <pc:sldMkLst>
          <pc:docMk/>
          <pc:sldMk cId="2150916414" sldId="259"/>
        </pc:sldMkLst>
        <pc:spChg chg="add del">
          <ac:chgData name="Payanshi Jain" userId="4a18ff3c-60ea-41bd-a75c-66675e1df826" providerId="ADAL" clId="{F9C93FD9-21E1-4EB0-823A-6BA5C280B882}" dt="2023-06-28T14:14:05.679" v="399"/>
          <ac:spMkLst>
            <pc:docMk/>
            <pc:sldMk cId="2150916414" sldId="259"/>
            <ac:spMk id="2" creationId="{080D5F01-E8FC-326B-07B7-70B23BEE8BE5}"/>
          </ac:spMkLst>
        </pc:spChg>
        <pc:spChg chg="add del mod">
          <ac:chgData name="Payanshi Jain" userId="4a18ff3c-60ea-41bd-a75c-66675e1df826" providerId="ADAL" clId="{F9C93FD9-21E1-4EB0-823A-6BA5C280B882}" dt="2023-06-29T10:06:36.684" v="1590" actId="478"/>
          <ac:spMkLst>
            <pc:docMk/>
            <pc:sldMk cId="2150916414" sldId="259"/>
            <ac:spMk id="3" creationId="{70501591-DC3A-2C46-0DFE-F6A2C8FA691E}"/>
          </ac:spMkLst>
        </pc:spChg>
        <pc:spChg chg="del mod">
          <ac:chgData name="Payanshi Jain" userId="4a18ff3c-60ea-41bd-a75c-66675e1df826" providerId="ADAL" clId="{F9C93FD9-21E1-4EB0-823A-6BA5C280B882}" dt="2023-06-28T14:46:17.238" v="955" actId="478"/>
          <ac:spMkLst>
            <pc:docMk/>
            <pc:sldMk cId="2150916414" sldId="259"/>
            <ac:spMk id="3" creationId="{73B598F1-E305-A459-68A7-94E42448AE06}"/>
          </ac:spMkLst>
        </pc:spChg>
        <pc:spChg chg="add mod">
          <ac:chgData name="Payanshi Jain" userId="4a18ff3c-60ea-41bd-a75c-66675e1df826" providerId="ADAL" clId="{F9C93FD9-21E1-4EB0-823A-6BA5C280B882}" dt="2023-06-29T10:10:12.796" v="1708" actId="20577"/>
          <ac:spMkLst>
            <pc:docMk/>
            <pc:sldMk cId="2150916414" sldId="259"/>
            <ac:spMk id="5" creationId="{27A950E1-C860-C4D0-B482-134C76E89B85}"/>
          </ac:spMkLst>
        </pc:spChg>
        <pc:spChg chg="mod">
          <ac:chgData name="Payanshi Jain" userId="4a18ff3c-60ea-41bd-a75c-66675e1df826" providerId="ADAL" clId="{F9C93FD9-21E1-4EB0-823A-6BA5C280B882}" dt="2023-06-28T15:40:55.042" v="1014" actId="20577"/>
          <ac:spMkLst>
            <pc:docMk/>
            <pc:sldMk cId="2150916414" sldId="259"/>
            <ac:spMk id="6" creationId="{A44C940E-DBB5-96BB-5EC0-316B696B3757}"/>
          </ac:spMkLst>
        </pc:spChg>
        <pc:spChg chg="mod">
          <ac:chgData name="Payanshi Jain" userId="4a18ff3c-60ea-41bd-a75c-66675e1df826" providerId="ADAL" clId="{F9C93FD9-21E1-4EB0-823A-6BA5C280B882}" dt="2023-06-28T14:12:19.639" v="329" actId="1035"/>
          <ac:spMkLst>
            <pc:docMk/>
            <pc:sldMk cId="2150916414" sldId="259"/>
            <ac:spMk id="7" creationId="{10F4CE9E-0985-3A35-F890-27E097C9FA0A}"/>
          </ac:spMkLst>
        </pc:spChg>
        <pc:spChg chg="mod">
          <ac:chgData name="Payanshi Jain" userId="4a18ff3c-60ea-41bd-a75c-66675e1df826" providerId="ADAL" clId="{F9C93FD9-21E1-4EB0-823A-6BA5C280B882}" dt="2023-06-28T20:15:00.099" v="1467" actId="20577"/>
          <ac:spMkLst>
            <pc:docMk/>
            <pc:sldMk cId="2150916414" sldId="259"/>
            <ac:spMk id="10" creationId="{6C0C7DA0-83B9-3C5C-A6F0-52181A13EEEB}"/>
          </ac:spMkLst>
        </pc:spChg>
        <pc:spChg chg="del">
          <ac:chgData name="Payanshi Jain" userId="4a18ff3c-60ea-41bd-a75c-66675e1df826" providerId="ADAL" clId="{F9C93FD9-21E1-4EB0-823A-6BA5C280B882}" dt="2023-06-28T14:10:15.088" v="218" actId="478"/>
          <ac:spMkLst>
            <pc:docMk/>
            <pc:sldMk cId="2150916414" sldId="259"/>
            <ac:spMk id="11" creationId="{AF0B1E4A-5A5A-F57C-9A9F-D2E8F81DEB15}"/>
          </ac:spMkLst>
        </pc:spChg>
        <pc:spChg chg="del">
          <ac:chgData name="Payanshi Jain" userId="4a18ff3c-60ea-41bd-a75c-66675e1df826" providerId="ADAL" clId="{F9C93FD9-21E1-4EB0-823A-6BA5C280B882}" dt="2023-06-28T14:10:54.271" v="227" actId="478"/>
          <ac:spMkLst>
            <pc:docMk/>
            <pc:sldMk cId="2150916414" sldId="259"/>
            <ac:spMk id="12" creationId="{6EC46848-930F-9B93-43B3-8D4AC94F0CCF}"/>
          </ac:spMkLst>
        </pc:spChg>
        <pc:spChg chg="del">
          <ac:chgData name="Payanshi Jain" userId="4a18ff3c-60ea-41bd-a75c-66675e1df826" providerId="ADAL" clId="{F9C93FD9-21E1-4EB0-823A-6BA5C280B882}" dt="2023-06-28T14:10:13.406" v="217" actId="478"/>
          <ac:spMkLst>
            <pc:docMk/>
            <pc:sldMk cId="2150916414" sldId="259"/>
            <ac:spMk id="15" creationId="{E41EFC3C-BE2D-423E-9935-C23E3E09CE04}"/>
          </ac:spMkLst>
        </pc:spChg>
        <pc:spChg chg="add mod">
          <ac:chgData name="Payanshi Jain" userId="4a18ff3c-60ea-41bd-a75c-66675e1df826" providerId="ADAL" clId="{F9C93FD9-21E1-4EB0-823A-6BA5C280B882}" dt="2023-06-29T09:52:12.119" v="1499" actId="571"/>
          <ac:spMkLst>
            <pc:docMk/>
            <pc:sldMk cId="2150916414" sldId="259"/>
            <ac:spMk id="15" creationId="{FAE6E752-DA63-6CC1-40DF-4220B6AA1126}"/>
          </ac:spMkLst>
        </pc:spChg>
        <pc:spChg chg="mod">
          <ac:chgData name="Payanshi Jain" userId="4a18ff3c-60ea-41bd-a75c-66675e1df826" providerId="ADAL" clId="{F9C93FD9-21E1-4EB0-823A-6BA5C280B882}" dt="2023-06-28T14:29:38.038" v="524" actId="1037"/>
          <ac:spMkLst>
            <pc:docMk/>
            <pc:sldMk cId="2150916414" sldId="259"/>
            <ac:spMk id="17" creationId="{61414E2C-7375-DE95-A10D-0A91370BA744}"/>
          </ac:spMkLst>
        </pc:spChg>
        <pc:spChg chg="add mod">
          <ac:chgData name="Payanshi Jain" userId="4a18ff3c-60ea-41bd-a75c-66675e1df826" providerId="ADAL" clId="{F9C93FD9-21E1-4EB0-823A-6BA5C280B882}" dt="2023-06-28T14:32:52.809" v="757" actId="20577"/>
          <ac:spMkLst>
            <pc:docMk/>
            <pc:sldMk cId="2150916414" sldId="259"/>
            <ac:spMk id="18" creationId="{29217AA6-53B3-96B2-AC40-FC482DA34B54}"/>
          </ac:spMkLst>
        </pc:spChg>
        <pc:spChg chg="del">
          <ac:chgData name="Payanshi Jain" userId="4a18ff3c-60ea-41bd-a75c-66675e1df826" providerId="ADAL" clId="{F9C93FD9-21E1-4EB0-823A-6BA5C280B882}" dt="2023-06-28T14:10:10.335" v="216" actId="478"/>
          <ac:spMkLst>
            <pc:docMk/>
            <pc:sldMk cId="2150916414" sldId="259"/>
            <ac:spMk id="20" creationId="{C5DF0309-574B-4996-F234-DBF9CF75B5EE}"/>
          </ac:spMkLst>
        </pc:spChg>
        <pc:spChg chg="mod">
          <ac:chgData name="Payanshi Jain" userId="4a18ff3c-60ea-41bd-a75c-66675e1df826" providerId="ADAL" clId="{F9C93FD9-21E1-4EB0-823A-6BA5C280B882}" dt="2023-06-28T14:46:08.783" v="952" actId="6549"/>
          <ac:spMkLst>
            <pc:docMk/>
            <pc:sldMk cId="2150916414" sldId="259"/>
            <ac:spMk id="21" creationId="{3A237E20-638A-45CC-A442-E091489A24D8}"/>
          </ac:spMkLst>
        </pc:spChg>
        <pc:spChg chg="del">
          <ac:chgData name="Payanshi Jain" userId="4a18ff3c-60ea-41bd-a75c-66675e1df826" providerId="ADAL" clId="{F9C93FD9-21E1-4EB0-823A-6BA5C280B882}" dt="2023-06-28T14:10:08.332" v="215" actId="478"/>
          <ac:spMkLst>
            <pc:docMk/>
            <pc:sldMk cId="2150916414" sldId="259"/>
            <ac:spMk id="23" creationId="{D7608953-982E-47DC-84B8-159644BE6CED}"/>
          </ac:spMkLst>
        </pc:spChg>
        <pc:spChg chg="add del mod">
          <ac:chgData name="Payanshi Jain" userId="4a18ff3c-60ea-41bd-a75c-66675e1df826" providerId="ADAL" clId="{F9C93FD9-21E1-4EB0-823A-6BA5C280B882}" dt="2023-06-28T14:42:36.704" v="817"/>
          <ac:spMkLst>
            <pc:docMk/>
            <pc:sldMk cId="2150916414" sldId="259"/>
            <ac:spMk id="24" creationId="{F97128D5-5AA2-00CD-3A0C-EE31E0CBC16D}"/>
          </ac:spMkLst>
        </pc:spChg>
        <pc:spChg chg="mod">
          <ac:chgData name="Payanshi Jain" userId="4a18ff3c-60ea-41bd-a75c-66675e1df826" providerId="ADAL" clId="{F9C93FD9-21E1-4EB0-823A-6BA5C280B882}" dt="2023-06-29T09:52:36.002" v="1567" actId="20577"/>
          <ac:spMkLst>
            <pc:docMk/>
            <pc:sldMk cId="2150916414" sldId="259"/>
            <ac:spMk id="26" creationId="{032ACC83-DD50-1D6A-A401-960DDFEF1D97}"/>
          </ac:spMkLst>
        </pc:spChg>
        <pc:spChg chg="add mod">
          <ac:chgData name="Payanshi Jain" userId="4a18ff3c-60ea-41bd-a75c-66675e1df826" providerId="ADAL" clId="{F9C93FD9-21E1-4EB0-823A-6BA5C280B882}" dt="2023-06-29T09:52:12.119" v="1499" actId="571"/>
          <ac:spMkLst>
            <pc:docMk/>
            <pc:sldMk cId="2150916414" sldId="259"/>
            <ac:spMk id="28" creationId="{92377A32-94A3-3E4B-0EAE-A5738B3B5A1D}"/>
          </ac:spMkLst>
        </pc:spChg>
        <pc:spChg chg="del">
          <ac:chgData name="Payanshi Jain" userId="4a18ff3c-60ea-41bd-a75c-66675e1df826" providerId="ADAL" clId="{F9C93FD9-21E1-4EB0-823A-6BA5C280B882}" dt="2023-06-28T14:10:55.429" v="228" actId="478"/>
          <ac:spMkLst>
            <pc:docMk/>
            <pc:sldMk cId="2150916414" sldId="259"/>
            <ac:spMk id="28" creationId="{C3FEB7B2-C6D8-4575-8681-61A508AC12E2}"/>
          </ac:spMkLst>
        </pc:spChg>
        <pc:spChg chg="mod">
          <ac:chgData name="Payanshi Jain" userId="4a18ff3c-60ea-41bd-a75c-66675e1df826" providerId="ADAL" clId="{F9C93FD9-21E1-4EB0-823A-6BA5C280B882}" dt="2023-06-28T20:11:02.825" v="1465" actId="1076"/>
          <ac:spMkLst>
            <pc:docMk/>
            <pc:sldMk cId="2150916414" sldId="259"/>
            <ac:spMk id="29" creationId="{C8CF195C-51C5-4513-BC8D-A4C0776E21CE}"/>
          </ac:spMkLst>
        </pc:spChg>
        <pc:spChg chg="add mod">
          <ac:chgData name="Payanshi Jain" userId="4a18ff3c-60ea-41bd-a75c-66675e1df826" providerId="ADAL" clId="{F9C93FD9-21E1-4EB0-823A-6BA5C280B882}" dt="2023-06-29T09:52:12.119" v="1499" actId="571"/>
          <ac:spMkLst>
            <pc:docMk/>
            <pc:sldMk cId="2150916414" sldId="259"/>
            <ac:spMk id="30" creationId="{55087888-B5FD-861D-5387-7FF8968C3112}"/>
          </ac:spMkLst>
        </pc:spChg>
        <pc:spChg chg="add mod">
          <ac:chgData name="Payanshi Jain" userId="4a18ff3c-60ea-41bd-a75c-66675e1df826" providerId="ADAL" clId="{F9C93FD9-21E1-4EB0-823A-6BA5C280B882}" dt="2023-06-29T09:52:12.119" v="1499" actId="571"/>
          <ac:spMkLst>
            <pc:docMk/>
            <pc:sldMk cId="2150916414" sldId="259"/>
            <ac:spMk id="31" creationId="{BE2FDE58-F799-ABDB-A4E6-DCE101EC9927}"/>
          </ac:spMkLst>
        </pc:spChg>
        <pc:spChg chg="add del mod">
          <ac:chgData name="Payanshi Jain" userId="4a18ff3c-60ea-41bd-a75c-66675e1df826" providerId="ADAL" clId="{F9C93FD9-21E1-4EB0-823A-6BA5C280B882}" dt="2023-06-28T14:42:36.704" v="817"/>
          <ac:spMkLst>
            <pc:docMk/>
            <pc:sldMk cId="2150916414" sldId="259"/>
            <ac:spMk id="31" creationId="{CE664245-4F30-F49F-91F2-BE55E0F8B182}"/>
          </ac:spMkLst>
        </pc:spChg>
        <pc:spChg chg="add del mod">
          <ac:chgData name="Payanshi Jain" userId="4a18ff3c-60ea-41bd-a75c-66675e1df826" providerId="ADAL" clId="{F9C93FD9-21E1-4EB0-823A-6BA5C280B882}" dt="2023-06-28T14:42:42.017" v="819"/>
          <ac:spMkLst>
            <pc:docMk/>
            <pc:sldMk cId="2150916414" sldId="259"/>
            <ac:spMk id="33" creationId="{131BDAE1-9500-9FB5-A9EC-0D7E715F67C1}"/>
          </ac:spMkLst>
        </pc:spChg>
        <pc:spChg chg="mod">
          <ac:chgData name="Payanshi Jain" userId="4a18ff3c-60ea-41bd-a75c-66675e1df826" providerId="ADAL" clId="{F9C93FD9-21E1-4EB0-823A-6BA5C280B882}" dt="2023-06-28T13:30:08.446" v="43" actId="1076"/>
          <ac:spMkLst>
            <pc:docMk/>
            <pc:sldMk cId="2150916414" sldId="259"/>
            <ac:spMk id="35" creationId="{00000000-0000-0000-0000-000000000000}"/>
          </ac:spMkLst>
        </pc:spChg>
        <pc:spChg chg="mod">
          <ac:chgData name="Payanshi Jain" userId="4a18ff3c-60ea-41bd-a75c-66675e1df826" providerId="ADAL" clId="{F9C93FD9-21E1-4EB0-823A-6BA5C280B882}" dt="2023-06-28T13:30:15.020" v="44" actId="1076"/>
          <ac:spMkLst>
            <pc:docMk/>
            <pc:sldMk cId="2150916414" sldId="259"/>
            <ac:spMk id="36" creationId="{ADC1708B-DBA7-405A-832D-BDB694DCC894}"/>
          </ac:spMkLst>
        </pc:spChg>
        <pc:spChg chg="mod">
          <ac:chgData name="Payanshi Jain" userId="4a18ff3c-60ea-41bd-a75c-66675e1df826" providerId="ADAL" clId="{F9C93FD9-21E1-4EB0-823A-6BA5C280B882}" dt="2023-06-28T13:30:33.169" v="45" actId="1076"/>
          <ac:spMkLst>
            <pc:docMk/>
            <pc:sldMk cId="2150916414" sldId="259"/>
            <ac:spMk id="37" creationId="{D99616FF-2607-417E-B672-719261008DB5}"/>
          </ac:spMkLst>
        </pc:spChg>
        <pc:spChg chg="mod">
          <ac:chgData name="Payanshi Jain" userId="4a18ff3c-60ea-41bd-a75c-66675e1df826" providerId="ADAL" clId="{F9C93FD9-21E1-4EB0-823A-6BA5C280B882}" dt="2023-06-29T09:52:31.995" v="1564" actId="20577"/>
          <ac:spMkLst>
            <pc:docMk/>
            <pc:sldMk cId="2150916414" sldId="259"/>
            <ac:spMk id="39" creationId="{032D782C-2F95-E4EC-E3DA-5971C769E8CB}"/>
          </ac:spMkLst>
        </pc:spChg>
        <pc:spChg chg="add del mod">
          <ac:chgData name="Payanshi Jain" userId="4a18ff3c-60ea-41bd-a75c-66675e1df826" providerId="ADAL" clId="{F9C93FD9-21E1-4EB0-823A-6BA5C280B882}" dt="2023-06-28T14:42:42.017" v="819"/>
          <ac:spMkLst>
            <pc:docMk/>
            <pc:sldMk cId="2150916414" sldId="259"/>
            <ac:spMk id="40" creationId="{D91DD63A-19EE-8670-E62A-9FBA33D3270D}"/>
          </ac:spMkLst>
        </pc:spChg>
        <pc:spChg chg="add mod">
          <ac:chgData name="Payanshi Jain" userId="4a18ff3c-60ea-41bd-a75c-66675e1df826" providerId="ADAL" clId="{F9C93FD9-21E1-4EB0-823A-6BA5C280B882}" dt="2023-06-28T20:42:23.813" v="1479" actId="20577"/>
          <ac:spMkLst>
            <pc:docMk/>
            <pc:sldMk cId="2150916414" sldId="259"/>
            <ac:spMk id="43" creationId="{BC772092-B625-66D6-CE73-17802EA11AEA}"/>
          </ac:spMkLst>
        </pc:spChg>
        <pc:spChg chg="mod">
          <ac:chgData name="Payanshi Jain" userId="4a18ff3c-60ea-41bd-a75c-66675e1df826" providerId="ADAL" clId="{F9C93FD9-21E1-4EB0-823A-6BA5C280B882}" dt="2023-06-28T14:26:35.785" v="445" actId="20577"/>
          <ac:spMkLst>
            <pc:docMk/>
            <pc:sldMk cId="2150916414" sldId="259"/>
            <ac:spMk id="44" creationId="{BE0A9FF2-7B02-A572-C1AC-1F530DADD82B}"/>
          </ac:spMkLst>
        </pc:spChg>
        <pc:spChg chg="add mod">
          <ac:chgData name="Payanshi Jain" userId="4a18ff3c-60ea-41bd-a75c-66675e1df826" providerId="ADAL" clId="{F9C93FD9-21E1-4EB0-823A-6BA5C280B882}" dt="2023-06-28T14:43:17.739" v="924" actId="20577"/>
          <ac:spMkLst>
            <pc:docMk/>
            <pc:sldMk cId="2150916414" sldId="259"/>
            <ac:spMk id="45" creationId="{0F56D47D-D623-0132-CB30-E8D79A3FECE9}"/>
          </ac:spMkLst>
        </pc:spChg>
        <pc:spChg chg="mod">
          <ac:chgData name="Payanshi Jain" userId="4a18ff3c-60ea-41bd-a75c-66675e1df826" providerId="ADAL" clId="{F9C93FD9-21E1-4EB0-823A-6BA5C280B882}" dt="2023-06-28T14:31:13.424" v="634" actId="14100"/>
          <ac:spMkLst>
            <pc:docMk/>
            <pc:sldMk cId="2150916414" sldId="259"/>
            <ac:spMk id="49" creationId="{014EAC59-B037-24D6-4ED6-B841399649B9}"/>
          </ac:spMkLst>
        </pc:spChg>
        <pc:spChg chg="add del">
          <ac:chgData name="Payanshi Jain" userId="4a18ff3c-60ea-41bd-a75c-66675e1df826" providerId="ADAL" clId="{F9C93FD9-21E1-4EB0-823A-6BA5C280B882}" dt="2023-06-28T14:43:45.038" v="928"/>
          <ac:spMkLst>
            <pc:docMk/>
            <pc:sldMk cId="2150916414" sldId="259"/>
            <ac:spMk id="51" creationId="{8982D516-9629-74FE-B875-B0AA7B246280}"/>
          </ac:spMkLst>
        </pc:spChg>
        <pc:spChg chg="mod">
          <ac:chgData name="Payanshi Jain" userId="4a18ff3c-60ea-41bd-a75c-66675e1df826" providerId="ADAL" clId="{F9C93FD9-21E1-4EB0-823A-6BA5C280B882}" dt="2023-06-28T16:10:17.643" v="1370" actId="20577"/>
          <ac:spMkLst>
            <pc:docMk/>
            <pc:sldMk cId="2150916414" sldId="259"/>
            <ac:spMk id="52" creationId="{A94D86DD-1F47-9148-5E12-786CFF4A72E6}"/>
          </ac:spMkLst>
        </pc:spChg>
        <pc:spChg chg="mod">
          <ac:chgData name="Payanshi Jain" userId="4a18ff3c-60ea-41bd-a75c-66675e1df826" providerId="ADAL" clId="{F9C93FD9-21E1-4EB0-823A-6BA5C280B882}" dt="2023-06-29T09:52:21.922" v="1561" actId="1037"/>
          <ac:spMkLst>
            <pc:docMk/>
            <pc:sldMk cId="2150916414" sldId="259"/>
            <ac:spMk id="53" creationId="{D46BBE28-F297-4ACF-9FF2-A8CACF4EEE5F}"/>
          </ac:spMkLst>
        </pc:spChg>
        <pc:spChg chg="mod">
          <ac:chgData name="Payanshi Jain" userId="4a18ff3c-60ea-41bd-a75c-66675e1df826" providerId="ADAL" clId="{F9C93FD9-21E1-4EB0-823A-6BA5C280B882}" dt="2023-06-29T09:52:21.922" v="1561" actId="1037"/>
          <ac:spMkLst>
            <pc:docMk/>
            <pc:sldMk cId="2150916414" sldId="259"/>
            <ac:spMk id="905" creationId="{0B4A353E-8389-0769-4F57-E243383E1D47}"/>
          </ac:spMkLst>
        </pc:spChg>
        <pc:spChg chg="mod">
          <ac:chgData name="Payanshi Jain" userId="4a18ff3c-60ea-41bd-a75c-66675e1df826" providerId="ADAL" clId="{F9C93FD9-21E1-4EB0-823A-6BA5C280B882}" dt="2023-06-29T10:10:36.151" v="1711" actId="123"/>
          <ac:spMkLst>
            <pc:docMk/>
            <pc:sldMk cId="2150916414" sldId="259"/>
            <ac:spMk id="908" creationId="{9EB39CB6-6831-6926-FBED-B335C10DA9C6}"/>
          </ac:spMkLst>
        </pc:spChg>
        <pc:spChg chg="mod">
          <ac:chgData name="Payanshi Jain" userId="4a18ff3c-60ea-41bd-a75c-66675e1df826" providerId="ADAL" clId="{F9C93FD9-21E1-4EB0-823A-6BA5C280B882}" dt="2023-06-29T10:09:50.612" v="1702" actId="1036"/>
          <ac:spMkLst>
            <pc:docMk/>
            <pc:sldMk cId="2150916414" sldId="259"/>
            <ac:spMk id="909" creationId="{6E10BA7C-4D35-1AB5-EAF0-12DF7FE71024}"/>
          </ac:spMkLst>
        </pc:spChg>
        <pc:spChg chg="mod">
          <ac:chgData name="Payanshi Jain" userId="4a18ff3c-60ea-41bd-a75c-66675e1df826" providerId="ADAL" clId="{F9C93FD9-21E1-4EB0-823A-6BA5C280B882}" dt="2023-06-29T10:09:50.612" v="1702" actId="1036"/>
          <ac:spMkLst>
            <pc:docMk/>
            <pc:sldMk cId="2150916414" sldId="259"/>
            <ac:spMk id="910" creationId="{F99C0E26-13FF-ACC2-E270-4A6A3AE41F76}"/>
          </ac:spMkLst>
        </pc:spChg>
        <pc:spChg chg="mod">
          <ac:chgData name="Payanshi Jain" userId="4a18ff3c-60ea-41bd-a75c-66675e1df826" providerId="ADAL" clId="{F9C93FD9-21E1-4EB0-823A-6BA5C280B882}" dt="2023-06-29T10:14:20.012" v="1723"/>
          <ac:spMkLst>
            <pc:docMk/>
            <pc:sldMk cId="2150916414" sldId="259"/>
            <ac:spMk id="911" creationId="{9C73BD80-2BA4-9CAF-CEEB-C58D5EE44F0A}"/>
          </ac:spMkLst>
        </pc:spChg>
        <pc:spChg chg="del mod">
          <ac:chgData name="Payanshi Jain" userId="4a18ff3c-60ea-41bd-a75c-66675e1df826" providerId="ADAL" clId="{F9C93FD9-21E1-4EB0-823A-6BA5C280B882}" dt="2023-06-28T14:24:41.136" v="436" actId="478"/>
          <ac:spMkLst>
            <pc:docMk/>
            <pc:sldMk cId="2150916414" sldId="259"/>
            <ac:spMk id="912" creationId="{298107C7-833E-21DF-4080-704ECF4C51BB}"/>
          </ac:spMkLst>
        </pc:spChg>
        <pc:grpChg chg="del">
          <ac:chgData name="Payanshi Jain" userId="4a18ff3c-60ea-41bd-a75c-66675e1df826" providerId="ADAL" clId="{F9C93FD9-21E1-4EB0-823A-6BA5C280B882}" dt="2023-06-28T14:46:12.786" v="953" actId="478"/>
          <ac:grpSpMkLst>
            <pc:docMk/>
            <pc:sldMk cId="2150916414" sldId="259"/>
            <ac:grpSpMk id="916" creationId="{171D14E4-F9EF-B027-0DA0-2E145B762C46}"/>
          </ac:grpSpMkLst>
        </pc:grpChg>
        <pc:graphicFrameChg chg="mod">
          <ac:chgData name="Payanshi Jain" userId="4a18ff3c-60ea-41bd-a75c-66675e1df826" providerId="ADAL" clId="{F9C93FD9-21E1-4EB0-823A-6BA5C280B882}" dt="2023-06-28T15:41:06.870" v="1017" actId="14100"/>
          <ac:graphicFrameMkLst>
            <pc:docMk/>
            <pc:sldMk cId="2150916414" sldId="259"/>
            <ac:graphicFrameMk id="3" creationId="{4A04B4EF-1196-D0EC-00F4-442C4A25B5F0}"/>
          </ac:graphicFrameMkLst>
        </pc:graphicFrameChg>
        <pc:picChg chg="del mod">
          <ac:chgData name="Payanshi Jain" userId="4a18ff3c-60ea-41bd-a75c-66675e1df826" providerId="ADAL" clId="{F9C93FD9-21E1-4EB0-823A-6BA5C280B882}" dt="2023-06-28T14:21:51.219" v="412" actId="478"/>
          <ac:picMkLst>
            <pc:docMk/>
            <pc:sldMk cId="2150916414" sldId="259"/>
            <ac:picMk id="8" creationId="{5C6BB4E2-90F8-5DD1-22BE-E8416B1148F7}"/>
          </ac:picMkLst>
        </pc:picChg>
        <pc:picChg chg="mod">
          <ac:chgData name="Payanshi Jain" userId="4a18ff3c-60ea-41bd-a75c-66675e1df826" providerId="ADAL" clId="{F9C93FD9-21E1-4EB0-823A-6BA5C280B882}" dt="2023-06-29T10:07:56.019" v="1608" actId="1036"/>
          <ac:picMkLst>
            <pc:docMk/>
            <pc:sldMk cId="2150916414" sldId="259"/>
            <ac:picMk id="11" creationId="{C2DBFA8A-CC34-6D10-41EE-4668D8F5587A}"/>
          </ac:picMkLst>
        </pc:picChg>
        <pc:picChg chg="mod">
          <ac:chgData name="Payanshi Jain" userId="4a18ff3c-60ea-41bd-a75c-66675e1df826" providerId="ADAL" clId="{F9C93FD9-21E1-4EB0-823A-6BA5C280B882}" dt="2023-06-29T10:07:06.669" v="1598" actId="14100"/>
          <ac:picMkLst>
            <pc:docMk/>
            <pc:sldMk cId="2150916414" sldId="259"/>
            <ac:picMk id="12" creationId="{FC3AC10A-4E01-CCE0-CFB0-32E5EB356F09}"/>
          </ac:picMkLst>
        </pc:picChg>
        <pc:picChg chg="mod">
          <ac:chgData name="Payanshi Jain" userId="4a18ff3c-60ea-41bd-a75c-66675e1df826" providerId="ADAL" clId="{F9C93FD9-21E1-4EB0-823A-6BA5C280B882}" dt="2023-06-29T10:07:58.797" v="1613" actId="1036"/>
          <ac:picMkLst>
            <pc:docMk/>
            <pc:sldMk cId="2150916414" sldId="259"/>
            <ac:picMk id="14" creationId="{64DF0A89-DB4D-8090-A6CA-C27FDEA369B5}"/>
          </ac:picMkLst>
        </pc:picChg>
        <pc:picChg chg="del mod">
          <ac:chgData name="Payanshi Jain" userId="4a18ff3c-60ea-41bd-a75c-66675e1df826" providerId="ADAL" clId="{F9C93FD9-21E1-4EB0-823A-6BA5C280B882}" dt="2023-06-28T14:29:05.648" v="466" actId="478"/>
          <ac:picMkLst>
            <pc:docMk/>
            <pc:sldMk cId="2150916414" sldId="259"/>
            <ac:picMk id="14" creationId="{D0113008-23C2-D5F2-546E-725C89FAC2F2}"/>
          </ac:picMkLst>
        </pc:picChg>
        <pc:picChg chg="add del mod">
          <ac:chgData name="Payanshi Jain" userId="4a18ff3c-60ea-41bd-a75c-66675e1df826" providerId="ADAL" clId="{F9C93FD9-21E1-4EB0-823A-6BA5C280B882}" dt="2023-06-28T14:36:13.813" v="758" actId="478"/>
          <ac:picMkLst>
            <pc:docMk/>
            <pc:sldMk cId="2150916414" sldId="259"/>
            <ac:picMk id="16" creationId="{67E84E45-0E18-D524-8A22-56DF122D21AC}"/>
          </ac:picMkLst>
        </pc:picChg>
        <pc:picChg chg="mod">
          <ac:chgData name="Payanshi Jain" userId="4a18ff3c-60ea-41bd-a75c-66675e1df826" providerId="ADAL" clId="{F9C93FD9-21E1-4EB0-823A-6BA5C280B882}" dt="2023-06-29T10:08:08.747" v="1614" actId="1076"/>
          <ac:picMkLst>
            <pc:docMk/>
            <pc:sldMk cId="2150916414" sldId="259"/>
            <ac:picMk id="23" creationId="{86132241-18DF-162C-18D1-FFF2BFEE7665}"/>
          </ac:picMkLst>
        </pc:picChg>
        <pc:picChg chg="mod">
          <ac:chgData name="Payanshi Jain" userId="4a18ff3c-60ea-41bd-a75c-66675e1df826" providerId="ADAL" clId="{F9C93FD9-21E1-4EB0-823A-6BA5C280B882}" dt="2023-06-29T10:08:14.642" v="1615" actId="1076"/>
          <ac:picMkLst>
            <pc:docMk/>
            <pc:sldMk cId="2150916414" sldId="259"/>
            <ac:picMk id="27" creationId="{077716BB-2876-C73B-D7DE-A55F25EA2CAD}"/>
          </ac:picMkLst>
        </pc:picChg>
        <pc:picChg chg="add del">
          <ac:chgData name="Payanshi Jain" userId="4a18ff3c-60ea-41bd-a75c-66675e1df826" providerId="ADAL" clId="{F9C93FD9-21E1-4EB0-823A-6BA5C280B882}" dt="2023-06-28T13:29:11.531" v="31" actId="478"/>
          <ac:picMkLst>
            <pc:docMk/>
            <pc:sldMk cId="2150916414" sldId="259"/>
            <ac:picMk id="27" creationId="{C22A32ED-A38B-4B20-494B-456A3D94C31A}"/>
          </ac:picMkLst>
        </pc:picChg>
        <pc:picChg chg="mod">
          <ac:chgData name="Payanshi Jain" userId="4a18ff3c-60ea-41bd-a75c-66675e1df826" providerId="ADAL" clId="{F9C93FD9-21E1-4EB0-823A-6BA5C280B882}" dt="2023-06-29T10:08:22.736" v="1616" actId="1076"/>
          <ac:picMkLst>
            <pc:docMk/>
            <pc:sldMk cId="2150916414" sldId="259"/>
            <ac:picMk id="32" creationId="{01DBC81C-CB30-F94B-431C-623D14B738C9}"/>
          </ac:picMkLst>
        </pc:picChg>
        <pc:picChg chg="mod modCrop">
          <ac:chgData name="Payanshi Jain" userId="4a18ff3c-60ea-41bd-a75c-66675e1df826" providerId="ADAL" clId="{F9C93FD9-21E1-4EB0-823A-6BA5C280B882}" dt="2023-06-29T10:08:44.591" v="1619" actId="732"/>
          <ac:picMkLst>
            <pc:docMk/>
            <pc:sldMk cId="2150916414" sldId="259"/>
            <ac:picMk id="33" creationId="{D958CB22-A834-B35F-F6C2-F9B536841A9C}"/>
          </ac:picMkLst>
        </pc:picChg>
        <pc:picChg chg="add mod modCrop">
          <ac:chgData name="Payanshi Jain" userId="4a18ff3c-60ea-41bd-a75c-66675e1df826" providerId="ADAL" clId="{F9C93FD9-21E1-4EB0-823A-6BA5C280B882}" dt="2023-06-29T10:03:10.737" v="1589" actId="1076"/>
          <ac:picMkLst>
            <pc:docMk/>
            <pc:sldMk cId="2150916414" sldId="259"/>
            <ac:picMk id="34" creationId="{78AD2C73-B466-3F0B-0D97-FFA5B5EC9B1A}"/>
          </ac:picMkLst>
        </pc:picChg>
        <pc:picChg chg="mod">
          <ac:chgData name="Payanshi Jain" userId="4a18ff3c-60ea-41bd-a75c-66675e1df826" providerId="ADAL" clId="{F9C93FD9-21E1-4EB0-823A-6BA5C280B882}" dt="2023-06-28T14:30:31.796" v="631" actId="1035"/>
          <ac:picMkLst>
            <pc:docMk/>
            <pc:sldMk cId="2150916414" sldId="259"/>
            <ac:picMk id="917" creationId="{5C7D58BD-F04C-578B-F211-0394F41B140A}"/>
          </ac:picMkLst>
        </pc:picChg>
        <pc:picChg chg="del">
          <ac:chgData name="Payanshi Jain" userId="4a18ff3c-60ea-41bd-a75c-66675e1df826" providerId="ADAL" clId="{F9C93FD9-21E1-4EB0-823A-6BA5C280B882}" dt="2023-06-28T14:09:19.753" v="213" actId="478"/>
          <ac:picMkLst>
            <pc:docMk/>
            <pc:sldMk cId="2150916414" sldId="259"/>
            <ac:picMk id="1025" creationId="{B64A3A84-04A4-0829-EE52-0D808215F035}"/>
          </ac:picMkLst>
        </pc:picChg>
        <pc:cxnChg chg="add mod">
          <ac:chgData name="Payanshi Jain" userId="4a18ff3c-60ea-41bd-a75c-66675e1df826" providerId="ADAL" clId="{F9C93FD9-21E1-4EB0-823A-6BA5C280B882}" dt="2023-06-28T14:32:34.108" v="726" actId="1076"/>
          <ac:cxnSpMkLst>
            <pc:docMk/>
            <pc:sldMk cId="2150916414" sldId="259"/>
            <ac:cxnSpMk id="19" creationId="{FD54BE6A-E548-F320-32F6-988C860505C0}"/>
          </ac:cxnSpMkLst>
        </pc:cxnChg>
        <pc:cxnChg chg="mod">
          <ac:chgData name="Payanshi Jain" userId="4a18ff3c-60ea-41bd-a75c-66675e1df826" providerId="ADAL" clId="{F9C93FD9-21E1-4EB0-823A-6BA5C280B882}" dt="2023-06-28T14:12:19.639" v="329" actId="1035"/>
          <ac:cxnSpMkLst>
            <pc:docMk/>
            <pc:sldMk cId="2150916414" sldId="259"/>
            <ac:cxnSpMk id="25" creationId="{2C5D2384-C52C-DB26-3321-5E0E0EB65195}"/>
          </ac:cxnSpMkLst>
        </pc:cxnChg>
        <pc:cxnChg chg="add del mod">
          <ac:chgData name="Payanshi Jain" userId="4a18ff3c-60ea-41bd-a75c-66675e1df826" providerId="ADAL" clId="{F9C93FD9-21E1-4EB0-823A-6BA5C280B882}" dt="2023-06-28T14:42:36.704" v="817"/>
          <ac:cxnSpMkLst>
            <pc:docMk/>
            <pc:sldMk cId="2150916414" sldId="259"/>
            <ac:cxnSpMk id="32" creationId="{70ADECFC-9DE2-0D04-45F2-FE4B7217D8D5}"/>
          </ac:cxnSpMkLst>
        </pc:cxnChg>
        <pc:cxnChg chg="add mod">
          <ac:chgData name="Payanshi Jain" userId="4a18ff3c-60ea-41bd-a75c-66675e1df826" providerId="ADAL" clId="{F9C93FD9-21E1-4EB0-823A-6BA5C280B882}" dt="2023-06-29T10:07:27.869" v="1601" actId="1076"/>
          <ac:cxnSpMkLst>
            <pc:docMk/>
            <pc:sldMk cId="2150916414" sldId="259"/>
            <ac:cxnSpMk id="38" creationId="{65559F49-9E25-5E63-46A2-0CA5184FA5F8}"/>
          </ac:cxnSpMkLst>
        </pc:cxnChg>
        <pc:cxnChg chg="add mod">
          <ac:chgData name="Payanshi Jain" userId="4a18ff3c-60ea-41bd-a75c-66675e1df826" providerId="ADAL" clId="{F9C93FD9-21E1-4EB0-823A-6BA5C280B882}" dt="2023-06-29T10:07:37.061" v="1603" actId="1076"/>
          <ac:cxnSpMkLst>
            <pc:docMk/>
            <pc:sldMk cId="2150916414" sldId="259"/>
            <ac:cxnSpMk id="40" creationId="{656F1508-311A-649E-0929-4CC1C9A0E349}"/>
          </ac:cxnSpMkLst>
        </pc:cxnChg>
        <pc:cxnChg chg="mod">
          <ac:chgData name="Payanshi Jain" userId="4a18ff3c-60ea-41bd-a75c-66675e1df826" providerId="ADAL" clId="{F9C93FD9-21E1-4EB0-823A-6BA5C280B882}" dt="2023-06-28T14:31:22.712" v="635" actId="1076"/>
          <ac:cxnSpMkLst>
            <pc:docMk/>
            <pc:sldMk cId="2150916414" sldId="259"/>
            <ac:cxnSpMk id="41" creationId="{F71237B2-CB3F-F331-B362-442215528324}"/>
          </ac:cxnSpMkLst>
        </pc:cxnChg>
        <pc:cxnChg chg="add del mod">
          <ac:chgData name="Payanshi Jain" userId="4a18ff3c-60ea-41bd-a75c-66675e1df826" providerId="ADAL" clId="{F9C93FD9-21E1-4EB0-823A-6BA5C280B882}" dt="2023-06-28T14:42:42.017" v="819"/>
          <ac:cxnSpMkLst>
            <pc:docMk/>
            <pc:sldMk cId="2150916414" sldId="259"/>
            <ac:cxnSpMk id="42" creationId="{2181BC7C-4E48-078E-4115-9893712599AD}"/>
          </ac:cxnSpMkLst>
        </pc:cxnChg>
        <pc:cxnChg chg="add mod">
          <ac:chgData name="Payanshi Jain" userId="4a18ff3c-60ea-41bd-a75c-66675e1df826" providerId="ADAL" clId="{F9C93FD9-21E1-4EB0-823A-6BA5C280B882}" dt="2023-06-29T10:07:51.086" v="1605" actId="1076"/>
          <ac:cxnSpMkLst>
            <pc:docMk/>
            <pc:sldMk cId="2150916414" sldId="259"/>
            <ac:cxnSpMk id="42" creationId="{531F504C-8DBF-6C8D-83F9-6DC04938475E}"/>
          </ac:cxnSpMkLst>
        </pc:cxnChg>
        <pc:cxnChg chg="add mod">
          <ac:chgData name="Payanshi Jain" userId="4a18ff3c-60ea-41bd-a75c-66675e1df826" providerId="ADAL" clId="{F9C93FD9-21E1-4EB0-823A-6BA5C280B882}" dt="2023-06-28T14:43:02.461" v="913" actId="1035"/>
          <ac:cxnSpMkLst>
            <pc:docMk/>
            <pc:sldMk cId="2150916414" sldId="259"/>
            <ac:cxnSpMk id="46" creationId="{16A69F41-DC2E-576F-2E1E-F30B4B4BB002}"/>
          </ac:cxnSpMkLst>
        </pc:cxnChg>
        <pc:cxnChg chg="mod">
          <ac:chgData name="Payanshi Jain" userId="4a18ff3c-60ea-41bd-a75c-66675e1df826" providerId="ADAL" clId="{F9C93FD9-21E1-4EB0-823A-6BA5C280B882}" dt="2023-06-28T14:31:29.099" v="636" actId="1076"/>
          <ac:cxnSpMkLst>
            <pc:docMk/>
            <pc:sldMk cId="2150916414" sldId="259"/>
            <ac:cxnSpMk id="56" creationId="{A85FB6F4-2F34-F0FA-D4CE-A8C3468E3380}"/>
          </ac:cxnSpMkLst>
        </pc:cxnChg>
      </pc:sldChg>
    </pc:docChg>
  </pc:docChgLst>
  <pc:docChgLst>
    <pc:chgData name="Sławek Garcarz" userId="S::slawek.garcarz@student.uva.nl::9c85a2df-f7c2-4b8b-99d0-8e89cf668670" providerId="AD" clId="Web-{A30062B9-6E6C-4863-8530-0128ABB4323A}"/>
    <pc:docChg chg="modSld">
      <pc:chgData name="Sławek Garcarz" userId="S::slawek.garcarz@student.uva.nl::9c85a2df-f7c2-4b8b-99d0-8e89cf668670" providerId="AD" clId="Web-{A30062B9-6E6C-4863-8530-0128ABB4323A}" dt="2023-05-27T22:40:24.364" v="3" actId="1076"/>
      <pc:docMkLst>
        <pc:docMk/>
      </pc:docMkLst>
      <pc:sldChg chg="addSp modSp">
        <pc:chgData name="Sławek Garcarz" userId="S::slawek.garcarz@student.uva.nl::9c85a2df-f7c2-4b8b-99d0-8e89cf668670" providerId="AD" clId="Web-{A30062B9-6E6C-4863-8530-0128ABB4323A}" dt="2023-05-27T22:40:24.364" v="3" actId="1076"/>
        <pc:sldMkLst>
          <pc:docMk/>
          <pc:sldMk cId="2927516509" sldId="260"/>
        </pc:sldMkLst>
        <pc:picChg chg="add mod">
          <ac:chgData name="Sławek Garcarz" userId="S::slawek.garcarz@student.uva.nl::9c85a2df-f7c2-4b8b-99d0-8e89cf668670" providerId="AD" clId="Web-{A30062B9-6E6C-4863-8530-0128ABB4323A}" dt="2023-05-27T22:40:24.364" v="3" actId="1076"/>
          <ac:picMkLst>
            <pc:docMk/>
            <pc:sldMk cId="2927516509" sldId="260"/>
            <ac:picMk id="2" creationId="{C097ABEC-7C66-EDE9-6718-A0BE3D547A12}"/>
          </ac:picMkLst>
        </pc:picChg>
      </pc:sldChg>
    </pc:docChg>
  </pc:docChgLst>
  <pc:docChgLst>
    <pc:chgData name="Sławek Garcarz" userId="S::slawek.garcarz@student.uva.nl::9c85a2df-f7c2-4b8b-99d0-8e89cf668670" providerId="AD" clId="Web-{230D5090-4951-4B95-8729-421C3BB7E23D}"/>
    <pc:docChg chg="modSld">
      <pc:chgData name="Sławek Garcarz" userId="S::slawek.garcarz@student.uva.nl::9c85a2df-f7c2-4b8b-99d0-8e89cf668670" providerId="AD" clId="Web-{230D5090-4951-4B95-8729-421C3BB7E23D}" dt="2023-05-28T20:43:30.020" v="279"/>
      <pc:docMkLst>
        <pc:docMk/>
      </pc:docMkLst>
      <pc:sldChg chg="addSp delSp modSp modCm">
        <pc:chgData name="Sławek Garcarz" userId="S::slawek.garcarz@student.uva.nl::9c85a2df-f7c2-4b8b-99d0-8e89cf668670" providerId="AD" clId="Web-{230D5090-4951-4B95-8729-421C3BB7E23D}" dt="2023-05-28T20:43:30.020" v="279"/>
        <pc:sldMkLst>
          <pc:docMk/>
          <pc:sldMk cId="2150916414" sldId="259"/>
        </pc:sldMkLst>
        <pc:spChg chg="mod ord">
          <ac:chgData name="Sławek Garcarz" userId="S::slawek.garcarz@student.uva.nl::9c85a2df-f7c2-4b8b-99d0-8e89cf668670" providerId="AD" clId="Web-{230D5090-4951-4B95-8729-421C3BB7E23D}" dt="2023-05-28T20:43:09.050" v="277"/>
          <ac:spMkLst>
            <pc:docMk/>
            <pc:sldMk cId="2150916414" sldId="259"/>
            <ac:spMk id="3" creationId="{73B598F1-E305-A459-68A7-94E42448AE06}"/>
          </ac:spMkLst>
        </pc:spChg>
        <pc:spChg chg="add del mod">
          <ac:chgData name="Sławek Garcarz" userId="S::slawek.garcarz@student.uva.nl::9c85a2df-f7c2-4b8b-99d0-8e89cf668670" providerId="AD" clId="Web-{230D5090-4951-4B95-8729-421C3BB7E23D}" dt="2023-05-28T20:43:30.020" v="279"/>
          <ac:spMkLst>
            <pc:docMk/>
            <pc:sldMk cId="2150916414" sldId="259"/>
            <ac:spMk id="18" creationId="{75B038F4-2793-B6C9-5E24-4CAB02062FE0}"/>
          </ac:spMkLst>
        </pc:spChg>
        <pc:spChg chg="add del mod">
          <ac:chgData name="Sławek Garcarz" userId="S::slawek.garcarz@student.uva.nl::9c85a2df-f7c2-4b8b-99d0-8e89cf668670" providerId="AD" clId="Web-{230D5090-4951-4B95-8729-421C3BB7E23D}" dt="2023-05-28T20:43:14.863" v="278"/>
          <ac:spMkLst>
            <pc:docMk/>
            <pc:sldMk cId="2150916414" sldId="259"/>
            <ac:spMk id="19" creationId="{84032A0B-824E-341F-9993-FB64553A07AD}"/>
          </ac:spMkLst>
        </pc:spChg>
        <pc:spChg chg="mod">
          <ac:chgData name="Sławek Garcarz" userId="S::slawek.garcarz@student.uva.nl::9c85a2df-f7c2-4b8b-99d0-8e89cf668670" providerId="AD" clId="Web-{230D5090-4951-4B95-8729-421C3BB7E23D}" dt="2023-05-28T20:32:52.365" v="223" actId="20577"/>
          <ac:spMkLst>
            <pc:docMk/>
            <pc:sldMk cId="2150916414" sldId="259"/>
            <ac:spMk id="21" creationId="{3A237E20-638A-45CC-A442-E091489A24D8}"/>
          </ac:spMkLst>
        </pc:spChg>
        <pc:spChg chg="mod">
          <ac:chgData name="Sławek Garcarz" userId="S::slawek.garcarz@student.uva.nl::9c85a2df-f7c2-4b8b-99d0-8e89cf668670" providerId="AD" clId="Web-{230D5090-4951-4B95-8729-421C3BB7E23D}" dt="2023-05-28T20:11:27.560" v="25" actId="20577"/>
          <ac:spMkLst>
            <pc:docMk/>
            <pc:sldMk cId="2150916414" sldId="259"/>
            <ac:spMk id="49" creationId="{014EAC59-B037-24D6-4ED6-B841399649B9}"/>
          </ac:spMkLst>
        </pc:spChg>
        <pc:spChg chg="mod">
          <ac:chgData name="Sławek Garcarz" userId="S::slawek.garcarz@student.uva.nl::9c85a2df-f7c2-4b8b-99d0-8e89cf668670" providerId="AD" clId="Web-{230D5090-4951-4B95-8729-421C3BB7E23D}" dt="2023-05-28T20:09:46.588" v="1" actId="20577"/>
          <ac:spMkLst>
            <pc:docMk/>
            <pc:sldMk cId="2150916414" sldId="259"/>
            <ac:spMk id="57" creationId="{F4FACD72-22E0-ACFB-4F98-74A8F2E2F34F}"/>
          </ac:spMkLst>
        </pc:spChg>
        <pc:spChg chg="mod">
          <ac:chgData name="Sławek Garcarz" userId="S::slawek.garcarz@student.uva.nl::9c85a2df-f7c2-4b8b-99d0-8e89cf668670" providerId="AD" clId="Web-{230D5090-4951-4B95-8729-421C3BB7E23D}" dt="2023-05-28T20:28:33.060" v="168" actId="20577"/>
          <ac:spMkLst>
            <pc:docMk/>
            <pc:sldMk cId="2150916414" sldId="259"/>
            <ac:spMk id="60" creationId="{C2C63E19-90D1-F3B2-52A8-FA821531D29A}"/>
          </ac:spMkLst>
        </pc:spChg>
        <pc:spChg chg="mod">
          <ac:chgData name="Sławek Garcarz" userId="S::slawek.garcarz@student.uva.nl::9c85a2df-f7c2-4b8b-99d0-8e89cf668670" providerId="AD" clId="Web-{230D5090-4951-4B95-8729-421C3BB7E23D}" dt="2023-05-28T20:41:56.814" v="270" actId="20577"/>
          <ac:spMkLst>
            <pc:docMk/>
            <pc:sldMk cId="2150916414" sldId="259"/>
            <ac:spMk id="896" creationId="{AC6F3AA0-0E21-EF9F-0D1A-B7117B3D338D}"/>
          </ac:spMkLst>
        </pc:spChg>
        <pc:spChg chg="mod">
          <ac:chgData name="Sławek Garcarz" userId="S::slawek.garcarz@student.uva.nl::9c85a2df-f7c2-4b8b-99d0-8e89cf668670" providerId="AD" clId="Web-{230D5090-4951-4B95-8729-421C3BB7E23D}" dt="2023-05-28T20:19:10.121" v="75" actId="20577"/>
          <ac:spMkLst>
            <pc:docMk/>
            <pc:sldMk cId="2150916414" sldId="259"/>
            <ac:spMk id="910" creationId="{F99C0E26-13FF-ACC2-E270-4A6A3AE41F76}"/>
          </ac:spMkLst>
        </pc:spChg>
        <pc:spChg chg="del mod">
          <ac:chgData name="Sławek Garcarz" userId="S::slawek.garcarz@student.uva.nl::9c85a2df-f7c2-4b8b-99d0-8e89cf668670" providerId="AD" clId="Web-{230D5090-4951-4B95-8729-421C3BB7E23D}" dt="2023-05-28T20:12:49.734" v="33"/>
          <ac:spMkLst>
            <pc:docMk/>
            <pc:sldMk cId="2150916414" sldId="259"/>
            <ac:spMk id="918" creationId="{7D907711-09D1-F063-7039-A6143586CBEE}"/>
          </ac:spMkLst>
        </pc:spChg>
        <pc:grpChg chg="mod">
          <ac:chgData name="Sławek Garcarz" userId="S::slawek.garcarz@student.uva.nl::9c85a2df-f7c2-4b8b-99d0-8e89cf668670" providerId="AD" clId="Web-{230D5090-4951-4B95-8729-421C3BB7E23D}" dt="2023-05-28T20:33:11.741" v="227" actId="14100"/>
          <ac:grpSpMkLst>
            <pc:docMk/>
            <pc:sldMk cId="2150916414" sldId="259"/>
            <ac:grpSpMk id="916" creationId="{171D14E4-F9EF-B027-0DA0-2E145B762C46}"/>
          </ac:grpSpMkLst>
        </pc:grpChg>
        <pc:grpChg chg="mod">
          <ac:chgData name="Sławek Garcarz" userId="S::slawek.garcarz@student.uva.nl::9c85a2df-f7c2-4b8b-99d0-8e89cf668670" providerId="AD" clId="Web-{230D5090-4951-4B95-8729-421C3BB7E23D}" dt="2023-05-28T20:13:19.344" v="37" actId="1076"/>
          <ac:grpSpMkLst>
            <pc:docMk/>
            <pc:sldMk cId="2150916414" sldId="259"/>
            <ac:grpSpMk id="919" creationId="{B78B3B1A-B58B-1A2A-2648-59681D75E49C}"/>
          </ac:grpSpMkLst>
        </pc:grpChg>
        <pc:grpChg chg="mod">
          <ac:chgData name="Sławek Garcarz" userId="S::slawek.garcarz@student.uva.nl::9c85a2df-f7c2-4b8b-99d0-8e89cf668670" providerId="AD" clId="Web-{230D5090-4951-4B95-8729-421C3BB7E23D}" dt="2023-05-28T20:28:38.560" v="170" actId="1076"/>
          <ac:grpSpMkLst>
            <pc:docMk/>
            <pc:sldMk cId="2150916414" sldId="259"/>
            <ac:grpSpMk id="920" creationId="{C3A441CD-22C8-C7D7-B6BA-18328BB28A26}"/>
          </ac:grpSpMkLst>
        </pc:grpChg>
        <pc:grpChg chg="mod">
          <ac:chgData name="Sławek Garcarz" userId="S::slawek.garcarz@student.uva.nl::9c85a2df-f7c2-4b8b-99d0-8e89cf668670" providerId="AD" clId="Web-{230D5090-4951-4B95-8729-421C3BB7E23D}" dt="2023-05-28T20:30:41.564" v="213" actId="1076"/>
          <ac:grpSpMkLst>
            <pc:docMk/>
            <pc:sldMk cId="2150916414" sldId="259"/>
            <ac:grpSpMk id="921" creationId="{DB3DE848-5438-40F7-57AF-201D5D68E4B8}"/>
          </ac:grpSpMkLst>
        </pc:grpChg>
        <pc:picChg chg="mod">
          <ac:chgData name="Sławek Garcarz" userId="S::slawek.garcarz@student.uva.nl::9c85a2df-f7c2-4b8b-99d0-8e89cf668670" providerId="AD" clId="Web-{230D5090-4951-4B95-8729-421C3BB7E23D}" dt="2023-05-28T20:13:27.907" v="38" actId="1076"/>
          <ac:picMkLst>
            <pc:docMk/>
            <pc:sldMk cId="2150916414" sldId="259"/>
            <ac:picMk id="9" creationId="{1E3DEACE-F1F2-B025-0604-0228F1F6CC3B}"/>
          </ac:picMkLst>
        </pc:picChg>
        <pc:picChg chg="mod">
          <ac:chgData name="Sławek Garcarz" userId="S::slawek.garcarz@student.uva.nl::9c85a2df-f7c2-4b8b-99d0-8e89cf668670" providerId="AD" clId="Web-{230D5090-4951-4B95-8729-421C3BB7E23D}" dt="2023-05-28T20:21:24.484" v="77" actId="1076"/>
          <ac:picMkLst>
            <pc:docMk/>
            <pc:sldMk cId="2150916414" sldId="259"/>
            <ac:picMk id="14" creationId="{D0113008-23C2-D5F2-546E-725C89FAC2F2}"/>
          </ac:picMkLst>
        </pc:picChg>
        <pc:picChg chg="mod">
          <ac:chgData name="Sławek Garcarz" userId="S::slawek.garcarz@student.uva.nl::9c85a2df-f7c2-4b8b-99d0-8e89cf668670" providerId="AD" clId="Web-{230D5090-4951-4B95-8729-421C3BB7E23D}" dt="2023-05-28T20:27:54.590" v="143" actId="1076"/>
          <ac:picMkLst>
            <pc:docMk/>
            <pc:sldMk cId="2150916414" sldId="259"/>
            <ac:picMk id="22" creationId="{7AD0FE06-67E3-A77D-62B7-7EBFF2D23FCA}"/>
          </ac:picMkLst>
        </pc:picChg>
        <pc:picChg chg="mod">
          <ac:chgData name="Sławek Garcarz" userId="S::slawek.garcarz@student.uva.nl::9c85a2df-f7c2-4b8b-99d0-8e89cf668670" providerId="AD" clId="Web-{230D5090-4951-4B95-8729-421C3BB7E23D}" dt="2023-05-28T20:30:06.297" v="207" actId="1076"/>
          <ac:picMkLst>
            <pc:docMk/>
            <pc:sldMk cId="2150916414" sldId="259"/>
            <ac:picMk id="30" creationId="{E11385D4-1821-913A-C129-2BF6D604EC1F}"/>
          </ac:picMkLst>
        </pc:picChg>
        <pc:picChg chg="mod">
          <ac:chgData name="Sławek Garcarz" userId="S::slawek.garcarz@student.uva.nl::9c85a2df-f7c2-4b8b-99d0-8e89cf668670" providerId="AD" clId="Web-{230D5090-4951-4B95-8729-421C3BB7E23D}" dt="2023-05-28T20:33:01.631" v="225" actId="1076"/>
          <ac:picMkLst>
            <pc:docMk/>
            <pc:sldMk cId="2150916414" sldId="259"/>
            <ac:picMk id="38" creationId="{DE3062B3-E858-D643-B49D-18CB90F7CF81}"/>
          </ac:picMkLst>
        </pc:picChg>
        <pc:picChg chg="mod">
          <ac:chgData name="Sławek Garcarz" userId="S::slawek.garcarz@student.uva.nl::9c85a2df-f7c2-4b8b-99d0-8e89cf668670" providerId="AD" clId="Web-{230D5090-4951-4B95-8729-421C3BB7E23D}" dt="2023-05-28T20:30:10.563" v="208" actId="1076"/>
          <ac:picMkLst>
            <pc:docMk/>
            <pc:sldMk cId="2150916414" sldId="259"/>
            <ac:picMk id="54" creationId="{90950818-A840-C90D-EAC3-9F4A82C287C4}"/>
          </ac:picMkLst>
        </pc:picChg>
        <pc:picChg chg="mod ord">
          <ac:chgData name="Sławek Garcarz" userId="S::slawek.garcarz@student.uva.nl::9c85a2df-f7c2-4b8b-99d0-8e89cf668670" providerId="AD" clId="Web-{230D5090-4951-4B95-8729-421C3BB7E23D}" dt="2023-05-28T20:33:20.569" v="228" actId="14100"/>
          <ac:picMkLst>
            <pc:docMk/>
            <pc:sldMk cId="2150916414" sldId="259"/>
            <ac:picMk id="897" creationId="{7019C561-E486-6B33-9EC4-0D2750F1484E}"/>
          </ac:picMkLst>
        </pc:picChg>
        <pc:picChg chg="mod">
          <ac:chgData name="Sławek Garcarz" userId="S::slawek.garcarz@student.uva.nl::9c85a2df-f7c2-4b8b-99d0-8e89cf668670" providerId="AD" clId="Web-{230D5090-4951-4B95-8729-421C3BB7E23D}" dt="2023-05-28T20:29:59.797" v="206" actId="14100"/>
          <ac:picMkLst>
            <pc:docMk/>
            <pc:sldMk cId="2150916414" sldId="259"/>
            <ac:picMk id="900" creationId="{C260C560-A060-0D64-A174-215DDBB5D350}"/>
          </ac:picMkLst>
        </pc:picChg>
        <pc:picChg chg="mod">
          <ac:chgData name="Sławek Garcarz" userId="S::slawek.garcarz@student.uva.nl::9c85a2df-f7c2-4b8b-99d0-8e89cf668670" providerId="AD" clId="Web-{230D5090-4951-4B95-8729-421C3BB7E23D}" dt="2023-05-28T20:13:42.908" v="40" actId="1076"/>
          <ac:picMkLst>
            <pc:docMk/>
            <pc:sldMk cId="2150916414" sldId="259"/>
            <ac:picMk id="917" creationId="{5C7D58BD-F04C-578B-F211-0394F41B140A}"/>
          </ac:picMkLst>
        </pc:picChg>
        <pc:picChg chg="mod">
          <ac:chgData name="Sławek Garcarz" userId="S::slawek.garcarz@student.uva.nl::9c85a2df-f7c2-4b8b-99d0-8e89cf668670" providerId="AD" clId="Web-{230D5090-4951-4B95-8729-421C3BB7E23D}" dt="2023-05-28T20:12:58.359" v="34" actId="14100"/>
          <ac:picMkLst>
            <pc:docMk/>
            <pc:sldMk cId="2150916414" sldId="259"/>
            <ac:picMk id="1025" creationId="{B64A3A84-04A4-0829-EE52-0D808215F035}"/>
          </ac:picMkLst>
        </pc:picChg>
        <pc:cxnChg chg="add del mod">
          <ac:chgData name="Sławek Garcarz" userId="S::slawek.garcarz@student.uva.nl::9c85a2df-f7c2-4b8b-99d0-8e89cf668670" providerId="AD" clId="Web-{230D5090-4951-4B95-8729-421C3BB7E23D}" dt="2023-05-28T20:41:46.954" v="267"/>
          <ac:cxnSpMkLst>
            <pc:docMk/>
            <pc:sldMk cId="2150916414" sldId="259"/>
            <ac:cxnSpMk id="2" creationId="{BC9CA38C-F5FF-B6DC-C1F7-C44C2E718161}"/>
          </ac:cxnSpMkLst>
        </pc:cxnChg>
        <pc:cxnChg chg="add del">
          <ac:chgData name="Sławek Garcarz" userId="S::slawek.garcarz@student.uva.nl::9c85a2df-f7c2-4b8b-99d0-8e89cf668670" providerId="AD" clId="Web-{230D5090-4951-4B95-8729-421C3BB7E23D}" dt="2023-05-28T20:41:45.173" v="266"/>
          <ac:cxnSpMkLst>
            <pc:docMk/>
            <pc:sldMk cId="2150916414" sldId="259"/>
            <ac:cxnSpMk id="5" creationId="{CEDF5BE0-3A8A-9F91-E3B0-C8F30CB5B44E}"/>
          </ac:cxnSpMkLst>
        </pc:cxnChg>
        <pc:cxnChg chg="mod ord">
          <ac:chgData name="Sławek Garcarz" userId="S::slawek.garcarz@student.uva.nl::9c85a2df-f7c2-4b8b-99d0-8e89cf668670" providerId="AD" clId="Web-{230D5090-4951-4B95-8729-421C3BB7E23D}" dt="2023-05-28T20:31:48.925" v="218"/>
          <ac:cxnSpMkLst>
            <pc:docMk/>
            <pc:sldMk cId="2150916414" sldId="259"/>
            <ac:cxnSpMk id="50" creationId="{5E638CD7-EDC6-01BE-AF6A-4DE2D7188D3C}"/>
          </ac:cxnSpMkLst>
        </pc:cxnChg>
        <pc:cxnChg chg="mod">
          <ac:chgData name="Sławek Garcarz" userId="S::slawek.garcarz@student.uva.nl::9c85a2df-f7c2-4b8b-99d0-8e89cf668670" providerId="AD" clId="Web-{230D5090-4951-4B95-8729-421C3BB7E23D}" dt="2023-05-28T20:28:38.466" v="169" actId="1076"/>
          <ac:cxnSpMkLst>
            <pc:docMk/>
            <pc:sldMk cId="2150916414" sldId="259"/>
            <ac:cxnSpMk id="922" creationId="{A95E3DBC-6867-E5B6-527C-E148535132BD}"/>
          </ac:cxnSpMkLst>
        </pc:cxnChg>
      </pc:sldChg>
      <pc:sldChg chg="addSp delSp modSp">
        <pc:chgData name="Sławek Garcarz" userId="S::slawek.garcarz@student.uva.nl::9c85a2df-f7c2-4b8b-99d0-8e89cf668670" providerId="AD" clId="Web-{230D5090-4951-4B95-8729-421C3BB7E23D}" dt="2023-05-28T20:36:15.637" v="253" actId="14100"/>
        <pc:sldMkLst>
          <pc:docMk/>
          <pc:sldMk cId="2927516509" sldId="260"/>
        </pc:sldMkLst>
        <pc:spChg chg="mod">
          <ac:chgData name="Sławek Garcarz" userId="S::slawek.garcarz@student.uva.nl::9c85a2df-f7c2-4b8b-99d0-8e89cf668670" providerId="AD" clId="Web-{230D5090-4951-4B95-8729-421C3BB7E23D}" dt="2023-05-28T20:36:15.637" v="253" actId="14100"/>
          <ac:spMkLst>
            <pc:docMk/>
            <pc:sldMk cId="2927516509" sldId="260"/>
            <ac:spMk id="4" creationId="{98D8069C-1D7D-9C53-3CBB-D05D54208376}"/>
          </ac:spMkLst>
        </pc:spChg>
        <pc:cxnChg chg="add">
          <ac:chgData name="Sławek Garcarz" userId="S::slawek.garcarz@student.uva.nl::9c85a2df-f7c2-4b8b-99d0-8e89cf668670" providerId="AD" clId="Web-{230D5090-4951-4B95-8729-421C3BB7E23D}" dt="2023-05-28T20:34:46.587" v="234"/>
          <ac:cxnSpMkLst>
            <pc:docMk/>
            <pc:sldMk cId="2927516509" sldId="260"/>
            <ac:cxnSpMk id="3" creationId="{58AAB3B6-073B-17F8-64B0-A2B49F550CB3}"/>
          </ac:cxnSpMkLst>
        </pc:cxnChg>
        <pc:cxnChg chg="add mod">
          <ac:chgData name="Sławek Garcarz" userId="S::slawek.garcarz@student.uva.nl::9c85a2df-f7c2-4b8b-99d0-8e89cf668670" providerId="AD" clId="Web-{230D5090-4951-4B95-8729-421C3BB7E23D}" dt="2023-05-28T20:34:58.431" v="236"/>
          <ac:cxnSpMkLst>
            <pc:docMk/>
            <pc:sldMk cId="2927516509" sldId="260"/>
            <ac:cxnSpMk id="12" creationId="{410FB96D-DBDA-238E-D281-11ABB4B9AE8F}"/>
          </ac:cxnSpMkLst>
        </pc:cxnChg>
        <pc:cxnChg chg="add del mod">
          <ac:chgData name="Sławek Garcarz" userId="S::slawek.garcarz@student.uva.nl::9c85a2df-f7c2-4b8b-99d0-8e89cf668670" providerId="AD" clId="Web-{230D5090-4951-4B95-8729-421C3BB7E23D}" dt="2023-05-28T20:36:01.996" v="247"/>
          <ac:cxnSpMkLst>
            <pc:docMk/>
            <pc:sldMk cId="2927516509" sldId="260"/>
            <ac:cxnSpMk id="13" creationId="{DA023CF0-4BFA-493A-DB5B-90019DABB3F3}"/>
          </ac:cxnSpMkLst>
        </pc:cxnChg>
      </pc:sldChg>
    </pc:docChg>
  </pc:docChgLst>
  <pc:docChgLst>
    <pc:chgData name="Payanshi Jain" userId="4a18ff3c-60ea-41bd-a75c-66675e1df826" providerId="ADAL" clId="{5D1569EE-706D-46FC-9A09-A3E8C69D20D9}"/>
    <pc:docChg chg="undo custSel modSld">
      <pc:chgData name="Payanshi Jain" userId="4a18ff3c-60ea-41bd-a75c-66675e1df826" providerId="ADAL" clId="{5D1569EE-706D-46FC-9A09-A3E8C69D20D9}" dt="2023-06-29T10:47:02.617" v="189" actId="255"/>
      <pc:docMkLst>
        <pc:docMk/>
      </pc:docMkLst>
      <pc:sldChg chg="modSp mod">
        <pc:chgData name="Payanshi Jain" userId="4a18ff3c-60ea-41bd-a75c-66675e1df826" providerId="ADAL" clId="{5D1569EE-706D-46FC-9A09-A3E8C69D20D9}" dt="2023-06-29T10:47:02.617" v="189" actId="255"/>
        <pc:sldMkLst>
          <pc:docMk/>
          <pc:sldMk cId="2150916414" sldId="259"/>
        </pc:sldMkLst>
        <pc:spChg chg="mod">
          <ac:chgData name="Payanshi Jain" userId="4a18ff3c-60ea-41bd-a75c-66675e1df826" providerId="ADAL" clId="{5D1569EE-706D-46FC-9A09-A3E8C69D20D9}" dt="2023-06-29T10:42:59.635" v="10" actId="1076"/>
          <ac:spMkLst>
            <pc:docMk/>
            <pc:sldMk cId="2150916414" sldId="259"/>
            <ac:spMk id="13" creationId="{4D9A3129-0B63-2887-E9FD-B6828EF1D81B}"/>
          </ac:spMkLst>
        </pc:spChg>
        <pc:spChg chg="mod">
          <ac:chgData name="Payanshi Jain" userId="4a18ff3c-60ea-41bd-a75c-66675e1df826" providerId="ADAL" clId="{5D1569EE-706D-46FC-9A09-A3E8C69D20D9}" dt="2023-06-29T10:45:16.064" v="172" actId="1076"/>
          <ac:spMkLst>
            <pc:docMk/>
            <pc:sldMk cId="2150916414" sldId="259"/>
            <ac:spMk id="21" creationId="{04143938-CA9B-C7D2-1398-DAD2BEE51F4B}"/>
          </ac:spMkLst>
        </pc:spChg>
        <pc:spChg chg="mod">
          <ac:chgData name="Payanshi Jain" userId="4a18ff3c-60ea-41bd-a75c-66675e1df826" providerId="ADAL" clId="{5D1569EE-706D-46FC-9A09-A3E8C69D20D9}" dt="2023-06-29T10:46:44.989" v="187" actId="113"/>
          <ac:spMkLst>
            <pc:docMk/>
            <pc:sldMk cId="2150916414" sldId="259"/>
            <ac:spMk id="30" creationId="{AA23397D-DEBC-5A53-C658-A52BFE6CD4A3}"/>
          </ac:spMkLst>
        </pc:spChg>
        <pc:spChg chg="mod">
          <ac:chgData name="Payanshi Jain" userId="4a18ff3c-60ea-41bd-a75c-66675e1df826" providerId="ADAL" clId="{5D1569EE-706D-46FC-9A09-A3E8C69D20D9}" dt="2023-06-29T10:46:17.217" v="185" actId="113"/>
          <ac:spMkLst>
            <pc:docMk/>
            <pc:sldMk cId="2150916414" sldId="259"/>
            <ac:spMk id="43" creationId="{BC772092-B625-66D6-CE73-17802EA11AEA}"/>
          </ac:spMkLst>
        </pc:spChg>
        <pc:spChg chg="mod">
          <ac:chgData name="Payanshi Jain" userId="4a18ff3c-60ea-41bd-a75c-66675e1df826" providerId="ADAL" clId="{5D1569EE-706D-46FC-9A09-A3E8C69D20D9}" dt="2023-06-29T10:45:51.305" v="181" actId="20577"/>
          <ac:spMkLst>
            <pc:docMk/>
            <pc:sldMk cId="2150916414" sldId="259"/>
            <ac:spMk id="44" creationId="{BE0A9FF2-7B02-A572-C1AC-1F530DADD82B}"/>
          </ac:spMkLst>
        </pc:spChg>
        <pc:spChg chg="mod">
          <ac:chgData name="Payanshi Jain" userId="4a18ff3c-60ea-41bd-a75c-66675e1df826" providerId="ADAL" clId="{5D1569EE-706D-46FC-9A09-A3E8C69D20D9}" dt="2023-06-29T10:42:24.395" v="8" actId="313"/>
          <ac:spMkLst>
            <pc:docMk/>
            <pc:sldMk cId="2150916414" sldId="259"/>
            <ac:spMk id="45" creationId="{0F56D47D-D623-0132-CB30-E8D79A3FECE9}"/>
          </ac:spMkLst>
        </pc:spChg>
        <pc:spChg chg="mod">
          <ac:chgData name="Payanshi Jain" userId="4a18ff3c-60ea-41bd-a75c-66675e1df826" providerId="ADAL" clId="{5D1569EE-706D-46FC-9A09-A3E8C69D20D9}" dt="2023-06-29T10:47:02.617" v="189" actId="255"/>
          <ac:spMkLst>
            <pc:docMk/>
            <pc:sldMk cId="2150916414" sldId="259"/>
            <ac:spMk id="910" creationId="{F99C0E26-13FF-ACC2-E270-4A6A3AE41F76}"/>
          </ac:spMkLst>
        </pc:spChg>
        <pc:picChg chg="mod">
          <ac:chgData name="Payanshi Jain" userId="4a18ff3c-60ea-41bd-a75c-66675e1df826" providerId="ADAL" clId="{5D1569EE-706D-46FC-9A09-A3E8C69D20D9}" dt="2023-06-29T10:44:59.559" v="169" actId="1036"/>
          <ac:picMkLst>
            <pc:docMk/>
            <pc:sldMk cId="2150916414" sldId="259"/>
            <ac:picMk id="23" creationId="{86132241-18DF-162C-18D1-FFF2BFEE7665}"/>
          </ac:picMkLst>
        </pc:picChg>
        <pc:picChg chg="mod">
          <ac:chgData name="Payanshi Jain" userId="4a18ff3c-60ea-41bd-a75c-66675e1df826" providerId="ADAL" clId="{5D1569EE-706D-46FC-9A09-A3E8C69D20D9}" dt="2023-06-29T10:44:50.737" v="154" actId="1038"/>
          <ac:picMkLst>
            <pc:docMk/>
            <pc:sldMk cId="2150916414" sldId="259"/>
            <ac:picMk id="24" creationId="{CB2D3211-8BB3-B5A9-BE5E-09B7F39B7019}"/>
          </ac:picMkLst>
        </pc:picChg>
        <pc:picChg chg="mod">
          <ac:chgData name="Payanshi Jain" userId="4a18ff3c-60ea-41bd-a75c-66675e1df826" providerId="ADAL" clId="{5D1569EE-706D-46FC-9A09-A3E8C69D20D9}" dt="2023-06-29T10:44:57.155" v="161" actId="1035"/>
          <ac:picMkLst>
            <pc:docMk/>
            <pc:sldMk cId="2150916414" sldId="259"/>
            <ac:picMk id="27" creationId="{077716BB-2876-C73B-D7DE-A55F25EA2CAD}"/>
          </ac:picMkLst>
        </pc:picChg>
        <pc:cxnChg chg="mod">
          <ac:chgData name="Payanshi Jain" userId="4a18ff3c-60ea-41bd-a75c-66675e1df826" providerId="ADAL" clId="{5D1569EE-706D-46FC-9A09-A3E8C69D20D9}" dt="2023-06-29T10:41:19.587" v="1" actId="14100"/>
          <ac:cxnSpMkLst>
            <pc:docMk/>
            <pc:sldMk cId="2150916414" sldId="259"/>
            <ac:cxnSpMk id="38" creationId="{65559F49-9E25-5E63-46A2-0CA5184FA5F8}"/>
          </ac:cxnSpMkLst>
        </pc:cxnChg>
        <pc:cxnChg chg="mod">
          <ac:chgData name="Payanshi Jain" userId="4a18ff3c-60ea-41bd-a75c-66675e1df826" providerId="ADAL" clId="{5D1569EE-706D-46FC-9A09-A3E8C69D20D9}" dt="2023-06-29T10:45:24.075" v="177" actId="1036"/>
          <ac:cxnSpMkLst>
            <pc:docMk/>
            <pc:sldMk cId="2150916414" sldId="259"/>
            <ac:cxnSpMk id="42" creationId="{531F504C-8DBF-6C8D-83F9-6DC04938475E}"/>
          </ac:cxnSpMkLst>
        </pc:cxnChg>
        <pc:cxnChg chg="mod">
          <ac:chgData name="Payanshi Jain" userId="4a18ff3c-60ea-41bd-a75c-66675e1df826" providerId="ADAL" clId="{5D1569EE-706D-46FC-9A09-A3E8C69D20D9}" dt="2023-06-29T10:46:07.036" v="183" actId="1076"/>
          <ac:cxnSpMkLst>
            <pc:docMk/>
            <pc:sldMk cId="2150916414" sldId="259"/>
            <ac:cxnSpMk id="46" creationId="{16A69F41-DC2E-576F-2E1E-F30B4B4BB002}"/>
          </ac:cxnSpMkLst>
        </pc:cxnChg>
      </pc:sldChg>
    </pc:docChg>
  </pc:docChgLst>
  <pc:docChgLst>
    <pc:chgData name="Tanya Kaintura" userId="b9b792b7-978a-4c2b-9e1e-f28acdf70896" providerId="ADAL" clId="{1A26A405-288A-F943-9E95-A7915D3F1224}"/>
    <pc:docChg chg="undo custSel addSld delSld modSld">
      <pc:chgData name="Tanya Kaintura" userId="b9b792b7-978a-4c2b-9e1e-f28acdf70896" providerId="ADAL" clId="{1A26A405-288A-F943-9E95-A7915D3F1224}" dt="2023-06-29T10:15:05.068" v="480" actId="2696"/>
      <pc:docMkLst>
        <pc:docMk/>
      </pc:docMkLst>
      <pc:sldChg chg="addSp delSp modSp mod">
        <pc:chgData name="Tanya Kaintura" userId="b9b792b7-978a-4c2b-9e1e-f28acdf70896" providerId="ADAL" clId="{1A26A405-288A-F943-9E95-A7915D3F1224}" dt="2023-06-29T10:11:40.762" v="474" actId="20577"/>
        <pc:sldMkLst>
          <pc:docMk/>
          <pc:sldMk cId="2150916414" sldId="259"/>
        </pc:sldMkLst>
        <pc:spChg chg="mod">
          <ac:chgData name="Tanya Kaintura" userId="b9b792b7-978a-4c2b-9e1e-f28acdf70896" providerId="ADAL" clId="{1A26A405-288A-F943-9E95-A7915D3F1224}" dt="2023-06-29T10:11:40.762" v="474" actId="20577"/>
          <ac:spMkLst>
            <pc:docMk/>
            <pc:sldMk cId="2150916414" sldId="259"/>
            <ac:spMk id="5" creationId="{27A950E1-C860-C4D0-B482-134C76E89B85}"/>
          </ac:spMkLst>
        </pc:spChg>
        <pc:spChg chg="mod">
          <ac:chgData name="Tanya Kaintura" userId="b9b792b7-978a-4c2b-9e1e-f28acdf70896" providerId="ADAL" clId="{1A26A405-288A-F943-9E95-A7915D3F1224}" dt="2023-06-28T20:10:19.166" v="29" actId="20577"/>
          <ac:spMkLst>
            <pc:docMk/>
            <pc:sldMk cId="2150916414" sldId="259"/>
            <ac:spMk id="10" creationId="{6C0C7DA0-83B9-3C5C-A6F0-52181A13EEEB}"/>
          </ac:spMkLst>
        </pc:spChg>
        <pc:spChg chg="mod">
          <ac:chgData name="Tanya Kaintura" userId="b9b792b7-978a-4c2b-9e1e-f28acdf70896" providerId="ADAL" clId="{1A26A405-288A-F943-9E95-A7915D3F1224}" dt="2023-06-28T20:30:09.743" v="223" actId="1036"/>
          <ac:spMkLst>
            <pc:docMk/>
            <pc:sldMk cId="2150916414" sldId="259"/>
            <ac:spMk id="13" creationId="{4D9A3129-0B63-2887-E9FD-B6828EF1D81B}"/>
          </ac:spMkLst>
        </pc:spChg>
        <pc:spChg chg="add mod">
          <ac:chgData name="Tanya Kaintura" userId="b9b792b7-978a-4c2b-9e1e-f28acdf70896" providerId="ADAL" clId="{1A26A405-288A-F943-9E95-A7915D3F1224}" dt="2023-06-28T20:31:10.258" v="247" actId="20577"/>
          <ac:spMkLst>
            <pc:docMk/>
            <pc:sldMk cId="2150916414" sldId="259"/>
            <ac:spMk id="16" creationId="{8F81FF4C-5D1F-B75E-C1A9-EFE84DE1F591}"/>
          </ac:spMkLst>
        </pc:spChg>
        <pc:spChg chg="mod">
          <ac:chgData name="Tanya Kaintura" userId="b9b792b7-978a-4c2b-9e1e-f28acdf70896" providerId="ADAL" clId="{1A26A405-288A-F943-9E95-A7915D3F1224}" dt="2023-06-29T10:05:12.983" v="415" actId="1036"/>
          <ac:spMkLst>
            <pc:docMk/>
            <pc:sldMk cId="2150916414" sldId="259"/>
            <ac:spMk id="18" creationId="{29217AA6-53B3-96B2-AC40-FC482DA34B54}"/>
          </ac:spMkLst>
        </pc:spChg>
        <pc:spChg chg="add mod">
          <ac:chgData name="Tanya Kaintura" userId="b9b792b7-978a-4c2b-9e1e-f28acdf70896" providerId="ADAL" clId="{1A26A405-288A-F943-9E95-A7915D3F1224}" dt="2023-06-28T20:41:24.913" v="362" actId="20577"/>
          <ac:spMkLst>
            <pc:docMk/>
            <pc:sldMk cId="2150916414" sldId="259"/>
            <ac:spMk id="20" creationId="{33E6E24E-AB0B-6C4F-B642-EABD853755DC}"/>
          </ac:spMkLst>
        </pc:spChg>
        <pc:spChg chg="add mod">
          <ac:chgData name="Tanya Kaintura" userId="b9b792b7-978a-4c2b-9e1e-f28acdf70896" providerId="ADAL" clId="{1A26A405-288A-F943-9E95-A7915D3F1224}" dt="2023-06-28T20:39:20.354" v="316" actId="20577"/>
          <ac:spMkLst>
            <pc:docMk/>
            <pc:sldMk cId="2150916414" sldId="259"/>
            <ac:spMk id="21" creationId="{04143938-CA9B-C7D2-1398-DAD2BEE51F4B}"/>
          </ac:spMkLst>
        </pc:spChg>
        <pc:spChg chg="add del">
          <ac:chgData name="Tanya Kaintura" userId="b9b792b7-978a-4c2b-9e1e-f28acdf70896" providerId="ADAL" clId="{1A26A405-288A-F943-9E95-A7915D3F1224}" dt="2023-06-29T09:58:47.244" v="368" actId="22"/>
          <ac:spMkLst>
            <pc:docMk/>
            <pc:sldMk cId="2150916414" sldId="259"/>
            <ac:spMk id="31" creationId="{7B7B6033-A9D6-9B2D-AFBE-1B2D2679B15B}"/>
          </ac:spMkLst>
        </pc:spChg>
        <pc:spChg chg="mod">
          <ac:chgData name="Tanya Kaintura" userId="b9b792b7-978a-4c2b-9e1e-f28acdf70896" providerId="ADAL" clId="{1A26A405-288A-F943-9E95-A7915D3F1224}" dt="2023-06-29T10:09:21.318" v="464" actId="20577"/>
          <ac:spMkLst>
            <pc:docMk/>
            <pc:sldMk cId="2150916414" sldId="259"/>
            <ac:spMk id="43" creationId="{BC772092-B625-66D6-CE73-17802EA11AEA}"/>
          </ac:spMkLst>
        </pc:spChg>
        <pc:spChg chg="mod">
          <ac:chgData name="Tanya Kaintura" userId="b9b792b7-978a-4c2b-9e1e-f28acdf70896" providerId="ADAL" clId="{1A26A405-288A-F943-9E95-A7915D3F1224}" dt="2023-06-29T09:58:44.460" v="366"/>
          <ac:spMkLst>
            <pc:docMk/>
            <pc:sldMk cId="2150916414" sldId="259"/>
            <ac:spMk id="44" creationId="{BE0A9FF2-7B02-A572-C1AC-1F530DADD82B}"/>
          </ac:spMkLst>
        </pc:spChg>
        <pc:spChg chg="mod">
          <ac:chgData name="Tanya Kaintura" userId="b9b792b7-978a-4c2b-9e1e-f28acdf70896" providerId="ADAL" clId="{1A26A405-288A-F943-9E95-A7915D3F1224}" dt="2023-06-29T10:11:17.512" v="471" actId="1076"/>
          <ac:spMkLst>
            <pc:docMk/>
            <pc:sldMk cId="2150916414" sldId="259"/>
            <ac:spMk id="45" creationId="{0F56D47D-D623-0132-CB30-E8D79A3FECE9}"/>
          </ac:spMkLst>
        </pc:spChg>
        <pc:spChg chg="mod">
          <ac:chgData name="Tanya Kaintura" userId="b9b792b7-978a-4c2b-9e1e-f28acdf70896" providerId="ADAL" clId="{1A26A405-288A-F943-9E95-A7915D3F1224}" dt="2023-06-28T16:10:55.873" v="24" actId="20577"/>
          <ac:spMkLst>
            <pc:docMk/>
            <pc:sldMk cId="2150916414" sldId="259"/>
            <ac:spMk id="52" creationId="{A94D86DD-1F47-9148-5E12-786CFF4A72E6}"/>
          </ac:spMkLst>
        </pc:spChg>
        <pc:spChg chg="del">
          <ac:chgData name="Tanya Kaintura" userId="b9b792b7-978a-4c2b-9e1e-f28acdf70896" providerId="ADAL" clId="{1A26A405-288A-F943-9E95-A7915D3F1224}" dt="2023-06-28T20:24:48.551" v="171" actId="478"/>
          <ac:spMkLst>
            <pc:docMk/>
            <pc:sldMk cId="2150916414" sldId="259"/>
            <ac:spMk id="60" creationId="{C2C63E19-90D1-F3B2-52A8-FA821531D29A}"/>
          </ac:spMkLst>
        </pc:spChg>
        <pc:spChg chg="del topLvl">
          <ac:chgData name="Tanya Kaintura" userId="b9b792b7-978a-4c2b-9e1e-f28acdf70896" providerId="ADAL" clId="{1A26A405-288A-F943-9E95-A7915D3F1224}" dt="2023-06-28T20:39:26.571" v="317" actId="478"/>
          <ac:spMkLst>
            <pc:docMk/>
            <pc:sldMk cId="2150916414" sldId="259"/>
            <ac:spMk id="63" creationId="{E8AE40E8-50D5-6306-9714-BA9EEA0E264A}"/>
          </ac:spMkLst>
        </pc:spChg>
        <pc:spChg chg="del mod">
          <ac:chgData name="Tanya Kaintura" userId="b9b792b7-978a-4c2b-9e1e-f28acdf70896" providerId="ADAL" clId="{1A26A405-288A-F943-9E95-A7915D3F1224}" dt="2023-06-28T20:18:58.146" v="33" actId="478"/>
          <ac:spMkLst>
            <pc:docMk/>
            <pc:sldMk cId="2150916414" sldId="259"/>
            <ac:spMk id="896" creationId="{AC6F3AA0-0E21-EF9F-0D1A-B7117B3D338D}"/>
          </ac:spMkLst>
        </pc:spChg>
        <pc:spChg chg="add del mod topLvl">
          <ac:chgData name="Tanya Kaintura" userId="b9b792b7-978a-4c2b-9e1e-f28acdf70896" providerId="ADAL" clId="{1A26A405-288A-F943-9E95-A7915D3F1224}" dt="2023-06-28T20:30:51.269" v="230"/>
          <ac:spMkLst>
            <pc:docMk/>
            <pc:sldMk cId="2150916414" sldId="259"/>
            <ac:spMk id="898" creationId="{FDC226BC-9C59-4BC3-9D3B-3A11554B0EEE}"/>
          </ac:spMkLst>
        </pc:spChg>
        <pc:grpChg chg="del">
          <ac:chgData name="Tanya Kaintura" userId="b9b792b7-978a-4c2b-9e1e-f28acdf70896" providerId="ADAL" clId="{1A26A405-288A-F943-9E95-A7915D3F1224}" dt="2023-06-28T20:24:54.606" v="173" actId="478"/>
          <ac:grpSpMkLst>
            <pc:docMk/>
            <pc:sldMk cId="2150916414" sldId="259"/>
            <ac:grpSpMk id="919" creationId="{B78B3B1A-B58B-1A2A-2648-59681D75E49C}"/>
          </ac:grpSpMkLst>
        </pc:grpChg>
        <pc:grpChg chg="del">
          <ac:chgData name="Tanya Kaintura" userId="b9b792b7-978a-4c2b-9e1e-f28acdf70896" providerId="ADAL" clId="{1A26A405-288A-F943-9E95-A7915D3F1224}" dt="2023-06-28T20:24:51.307" v="172" actId="478"/>
          <ac:grpSpMkLst>
            <pc:docMk/>
            <pc:sldMk cId="2150916414" sldId="259"/>
            <ac:grpSpMk id="920" creationId="{C3A441CD-22C8-C7D7-B6BA-18328BB28A26}"/>
          </ac:grpSpMkLst>
        </pc:grpChg>
        <pc:grpChg chg="add del">
          <ac:chgData name="Tanya Kaintura" userId="b9b792b7-978a-4c2b-9e1e-f28acdf70896" providerId="ADAL" clId="{1A26A405-288A-F943-9E95-A7915D3F1224}" dt="2023-06-28T20:19:17.617" v="42" actId="478"/>
          <ac:grpSpMkLst>
            <pc:docMk/>
            <pc:sldMk cId="2150916414" sldId="259"/>
            <ac:grpSpMk id="921" creationId="{DB3DE848-5438-40F7-57AF-201D5D68E4B8}"/>
          </ac:grpSpMkLst>
        </pc:grpChg>
        <pc:graphicFrameChg chg="add del mod">
          <ac:chgData name="Tanya Kaintura" userId="b9b792b7-978a-4c2b-9e1e-f28acdf70896" providerId="ADAL" clId="{1A26A405-288A-F943-9E95-A7915D3F1224}" dt="2023-06-28T15:40:23.598" v="8" actId="478"/>
          <ac:graphicFrameMkLst>
            <pc:docMk/>
            <pc:sldMk cId="2150916414" sldId="259"/>
            <ac:graphicFrameMk id="2" creationId="{4A04B4EF-1196-D0EC-00F4-442C4A25B5F0}"/>
          </ac:graphicFrameMkLst>
        </pc:graphicFrameChg>
        <pc:graphicFrameChg chg="add del mod">
          <ac:chgData name="Tanya Kaintura" userId="b9b792b7-978a-4c2b-9e1e-f28acdf70896" providerId="ADAL" clId="{1A26A405-288A-F943-9E95-A7915D3F1224}" dt="2023-06-28T16:09:20.903" v="13" actId="478"/>
          <ac:graphicFrameMkLst>
            <pc:docMk/>
            <pc:sldMk cId="2150916414" sldId="259"/>
            <ac:graphicFrameMk id="3" creationId="{4A04B4EF-1196-D0EC-00F4-442C4A25B5F0}"/>
          </ac:graphicFrameMkLst>
        </pc:graphicFrameChg>
        <pc:picChg chg="add mod">
          <ac:chgData name="Tanya Kaintura" userId="b9b792b7-978a-4c2b-9e1e-f28acdf70896" providerId="ADAL" clId="{1A26A405-288A-F943-9E95-A7915D3F1224}" dt="2023-06-28T16:09:27.503" v="16" actId="14100"/>
          <ac:picMkLst>
            <pc:docMk/>
            <pc:sldMk cId="2150916414" sldId="259"/>
            <ac:picMk id="8" creationId="{FC921C17-A48E-A0D3-1233-3FFC3F9F156F}"/>
          </ac:picMkLst>
        </pc:picChg>
        <pc:picChg chg="add mod">
          <ac:chgData name="Tanya Kaintura" userId="b9b792b7-978a-4c2b-9e1e-f28acdf70896" providerId="ADAL" clId="{1A26A405-288A-F943-9E95-A7915D3F1224}" dt="2023-06-28T20:41:44.978" v="364" actId="1076"/>
          <ac:picMkLst>
            <pc:docMk/>
            <pc:sldMk cId="2150916414" sldId="259"/>
            <ac:picMk id="11" creationId="{C2DBFA8A-CC34-6D10-41EE-4668D8F5587A}"/>
          </ac:picMkLst>
        </pc:picChg>
        <pc:picChg chg="add mod">
          <ac:chgData name="Tanya Kaintura" userId="b9b792b7-978a-4c2b-9e1e-f28acdf70896" providerId="ADAL" clId="{1A26A405-288A-F943-9E95-A7915D3F1224}" dt="2023-06-28T20:31:24.470" v="249" actId="14100"/>
          <ac:picMkLst>
            <pc:docMk/>
            <pc:sldMk cId="2150916414" sldId="259"/>
            <ac:picMk id="12" creationId="{FC3AC10A-4E01-CCE0-CFB0-32E5EB356F09}"/>
          </ac:picMkLst>
        </pc:picChg>
        <pc:picChg chg="add mod">
          <ac:chgData name="Tanya Kaintura" userId="b9b792b7-978a-4c2b-9e1e-f28acdf70896" providerId="ADAL" clId="{1A26A405-288A-F943-9E95-A7915D3F1224}" dt="2023-06-28T20:31:41.412" v="252" actId="14100"/>
          <ac:picMkLst>
            <pc:docMk/>
            <pc:sldMk cId="2150916414" sldId="259"/>
            <ac:picMk id="14" creationId="{64DF0A89-DB4D-8090-A6CA-C27FDEA369B5}"/>
          </ac:picMkLst>
        </pc:picChg>
        <pc:picChg chg="del topLvl">
          <ac:chgData name="Tanya Kaintura" userId="b9b792b7-978a-4c2b-9e1e-f28acdf70896" providerId="ADAL" clId="{1A26A405-288A-F943-9E95-A7915D3F1224}" dt="2023-06-28T20:24:51.307" v="172" actId="478"/>
          <ac:picMkLst>
            <pc:docMk/>
            <pc:sldMk cId="2150916414" sldId="259"/>
            <ac:picMk id="22" creationId="{7AD0FE06-67E3-A77D-62B7-7EBFF2D23FCA}"/>
          </ac:picMkLst>
        </pc:picChg>
        <pc:picChg chg="add mod">
          <ac:chgData name="Tanya Kaintura" userId="b9b792b7-978a-4c2b-9e1e-f28acdf70896" providerId="ADAL" clId="{1A26A405-288A-F943-9E95-A7915D3F1224}" dt="2023-06-28T20:41:40.916" v="363" actId="1076"/>
          <ac:picMkLst>
            <pc:docMk/>
            <pc:sldMk cId="2150916414" sldId="259"/>
            <ac:picMk id="23" creationId="{86132241-18DF-162C-18D1-FFF2BFEE7665}"/>
          </ac:picMkLst>
        </pc:picChg>
        <pc:picChg chg="add mod">
          <ac:chgData name="Tanya Kaintura" userId="b9b792b7-978a-4c2b-9e1e-f28acdf70896" providerId="ADAL" clId="{1A26A405-288A-F943-9E95-A7915D3F1224}" dt="2023-06-28T20:40:13.709" v="321" actId="1076"/>
          <ac:picMkLst>
            <pc:docMk/>
            <pc:sldMk cId="2150916414" sldId="259"/>
            <ac:picMk id="24" creationId="{CB2D3211-8BB3-B5A9-BE5E-09B7F39B7019}"/>
          </ac:picMkLst>
        </pc:picChg>
        <pc:picChg chg="add mod">
          <ac:chgData name="Tanya Kaintura" userId="b9b792b7-978a-4c2b-9e1e-f28acdf70896" providerId="ADAL" clId="{1A26A405-288A-F943-9E95-A7915D3F1224}" dt="2023-06-28T20:40:41.390" v="323" actId="1076"/>
          <ac:picMkLst>
            <pc:docMk/>
            <pc:sldMk cId="2150916414" sldId="259"/>
            <ac:picMk id="27" creationId="{077716BB-2876-C73B-D7DE-A55F25EA2CAD}"/>
          </ac:picMkLst>
        </pc:picChg>
        <pc:picChg chg="del">
          <ac:chgData name="Tanya Kaintura" userId="b9b792b7-978a-4c2b-9e1e-f28acdf70896" providerId="ADAL" clId="{1A26A405-288A-F943-9E95-A7915D3F1224}" dt="2023-06-28T20:19:08.947" v="39" actId="478"/>
          <ac:picMkLst>
            <pc:docMk/>
            <pc:sldMk cId="2150916414" sldId="259"/>
            <ac:picMk id="30" creationId="{E11385D4-1821-913A-C129-2BF6D604EC1F}"/>
          </ac:picMkLst>
        </pc:picChg>
        <pc:picChg chg="add mod">
          <ac:chgData name="Tanya Kaintura" userId="b9b792b7-978a-4c2b-9e1e-f28acdf70896" providerId="ADAL" clId="{1A26A405-288A-F943-9E95-A7915D3F1224}" dt="2023-06-29T10:11:33.357" v="472" actId="1076"/>
          <ac:picMkLst>
            <pc:docMk/>
            <pc:sldMk cId="2150916414" sldId="259"/>
            <ac:picMk id="32" creationId="{01DBC81C-CB30-F94B-431C-623D14B738C9}"/>
          </ac:picMkLst>
        </pc:picChg>
        <pc:picChg chg="add mod">
          <ac:chgData name="Tanya Kaintura" userId="b9b792b7-978a-4c2b-9e1e-f28acdf70896" providerId="ADAL" clId="{1A26A405-288A-F943-9E95-A7915D3F1224}" dt="2023-06-29T10:11:36.291" v="473" actId="1076"/>
          <ac:picMkLst>
            <pc:docMk/>
            <pc:sldMk cId="2150916414" sldId="259"/>
            <ac:picMk id="33" creationId="{D958CB22-A834-B35F-F6C2-F9B536841A9C}"/>
          </ac:picMkLst>
        </pc:picChg>
        <pc:picChg chg="add mod">
          <ac:chgData name="Tanya Kaintura" userId="b9b792b7-978a-4c2b-9e1e-f28acdf70896" providerId="ADAL" clId="{1A26A405-288A-F943-9E95-A7915D3F1224}" dt="2023-06-29T10:11:17.512" v="471" actId="1076"/>
          <ac:picMkLst>
            <pc:docMk/>
            <pc:sldMk cId="2150916414" sldId="259"/>
            <ac:picMk id="51" creationId="{BE1F4EEE-5D75-ABB6-D235-CB50129A840D}"/>
          </ac:picMkLst>
        </pc:picChg>
        <pc:picChg chg="del topLvl">
          <ac:chgData name="Tanya Kaintura" userId="b9b792b7-978a-4c2b-9e1e-f28acdf70896" providerId="ADAL" clId="{1A26A405-288A-F943-9E95-A7915D3F1224}" dt="2023-06-28T20:19:17.617" v="42" actId="478"/>
          <ac:picMkLst>
            <pc:docMk/>
            <pc:sldMk cId="2150916414" sldId="259"/>
            <ac:picMk id="54" creationId="{90950818-A840-C90D-EAC3-9F4A82C287C4}"/>
          </ac:picMkLst>
        </pc:picChg>
        <pc:picChg chg="add mod">
          <ac:chgData name="Tanya Kaintura" userId="b9b792b7-978a-4c2b-9e1e-f28acdf70896" providerId="ADAL" clId="{1A26A405-288A-F943-9E95-A7915D3F1224}" dt="2023-06-29T10:11:17.512" v="471" actId="1076"/>
          <ac:picMkLst>
            <pc:docMk/>
            <pc:sldMk cId="2150916414" sldId="259"/>
            <ac:picMk id="55" creationId="{0AB508EF-EE12-EA1B-E496-877C61670819}"/>
          </ac:picMkLst>
        </pc:picChg>
        <pc:picChg chg="del mod">
          <ac:chgData name="Tanya Kaintura" userId="b9b792b7-978a-4c2b-9e1e-f28acdf70896" providerId="ADAL" clId="{1A26A405-288A-F943-9E95-A7915D3F1224}" dt="2023-06-28T20:19:13.804" v="41" actId="478"/>
          <ac:picMkLst>
            <pc:docMk/>
            <pc:sldMk cId="2150916414" sldId="259"/>
            <ac:picMk id="897" creationId="{7019C561-E486-6B33-9EC4-0D2750F1484E}"/>
          </ac:picMkLst>
        </pc:picChg>
        <pc:picChg chg="del">
          <ac:chgData name="Tanya Kaintura" userId="b9b792b7-978a-4c2b-9e1e-f28acdf70896" providerId="ADAL" clId="{1A26A405-288A-F943-9E95-A7915D3F1224}" dt="2023-06-28T20:19:05.076" v="36" actId="478"/>
          <ac:picMkLst>
            <pc:docMk/>
            <pc:sldMk cId="2150916414" sldId="259"/>
            <ac:picMk id="900" creationId="{C260C560-A060-0D64-A174-215DDBB5D350}"/>
          </ac:picMkLst>
        </pc:picChg>
        <pc:picChg chg="del">
          <ac:chgData name="Tanya Kaintura" userId="b9b792b7-978a-4c2b-9e1e-f28acdf70896" providerId="ADAL" clId="{1A26A405-288A-F943-9E95-A7915D3F1224}" dt="2023-06-28T15:39:22.602" v="0" actId="478"/>
          <ac:picMkLst>
            <pc:docMk/>
            <pc:sldMk cId="2150916414" sldId="259"/>
            <ac:picMk id="917" creationId="{5C7D58BD-F04C-578B-F211-0394F41B140A}"/>
          </ac:picMkLst>
        </pc:picChg>
        <pc:cxnChg chg="del">
          <ac:chgData name="Tanya Kaintura" userId="b9b792b7-978a-4c2b-9e1e-f28acdf70896" providerId="ADAL" clId="{1A26A405-288A-F943-9E95-A7915D3F1224}" dt="2023-06-28T20:24:56.458" v="174" actId="478"/>
          <ac:cxnSpMkLst>
            <pc:docMk/>
            <pc:sldMk cId="2150916414" sldId="259"/>
            <ac:cxnSpMk id="4" creationId="{FA342F42-2A57-E955-9622-D2EECC10D2A3}"/>
          </ac:cxnSpMkLst>
        </pc:cxnChg>
        <pc:cxnChg chg="mod">
          <ac:chgData name="Tanya Kaintura" userId="b9b792b7-978a-4c2b-9e1e-f28acdf70896" providerId="ADAL" clId="{1A26A405-288A-F943-9E95-A7915D3F1224}" dt="2023-06-29T10:05:12.983" v="415" actId="1036"/>
          <ac:cxnSpMkLst>
            <pc:docMk/>
            <pc:sldMk cId="2150916414" sldId="259"/>
            <ac:cxnSpMk id="19" creationId="{FD54BE6A-E548-F320-32F6-988C860505C0}"/>
          </ac:cxnSpMkLst>
        </pc:cxnChg>
        <pc:cxnChg chg="mod">
          <ac:chgData name="Tanya Kaintura" userId="b9b792b7-978a-4c2b-9e1e-f28acdf70896" providerId="ADAL" clId="{1A26A405-288A-F943-9E95-A7915D3F1224}" dt="2023-06-28T20:30:45.321" v="228" actId="14100"/>
          <ac:cxnSpMkLst>
            <pc:docMk/>
            <pc:sldMk cId="2150916414" sldId="259"/>
            <ac:cxnSpMk id="50" creationId="{5E638CD7-EDC6-01BE-AF6A-4DE2D7188D3C}"/>
          </ac:cxnSpMkLst>
        </pc:cxnChg>
        <pc:cxnChg chg="del">
          <ac:chgData name="Tanya Kaintura" userId="b9b792b7-978a-4c2b-9e1e-f28acdf70896" providerId="ADAL" clId="{1A26A405-288A-F943-9E95-A7915D3F1224}" dt="2023-06-28T20:39:26.571" v="317" actId="478"/>
          <ac:cxnSpMkLst>
            <pc:docMk/>
            <pc:sldMk cId="2150916414" sldId="259"/>
            <ac:cxnSpMk id="922" creationId="{A95E3DBC-6867-E5B6-527C-E148535132BD}"/>
          </ac:cxnSpMkLst>
        </pc:cxnChg>
      </pc:sldChg>
      <pc:sldChg chg="add del">
        <pc:chgData name="Tanya Kaintura" userId="b9b792b7-978a-4c2b-9e1e-f28acdf70896" providerId="ADAL" clId="{1A26A405-288A-F943-9E95-A7915D3F1224}" dt="2023-06-29T10:15:01.544" v="479" actId="2696"/>
        <pc:sldMkLst>
          <pc:docMk/>
          <pc:sldMk cId="1932966192" sldId="260"/>
        </pc:sldMkLst>
      </pc:sldChg>
      <pc:sldChg chg="add del">
        <pc:chgData name="Tanya Kaintura" userId="b9b792b7-978a-4c2b-9e1e-f28acdf70896" providerId="ADAL" clId="{1A26A405-288A-F943-9E95-A7915D3F1224}" dt="2023-06-29T10:15:05.068" v="480" actId="2696"/>
        <pc:sldMkLst>
          <pc:docMk/>
          <pc:sldMk cId="1227095287" sldId="261"/>
        </pc:sldMkLst>
      </pc:sldChg>
      <pc:sldChg chg="add del">
        <pc:chgData name="Tanya Kaintura" userId="b9b792b7-978a-4c2b-9e1e-f28acdf70896" providerId="ADAL" clId="{1A26A405-288A-F943-9E95-A7915D3F1224}" dt="2023-06-29T10:14:58.626" v="478" actId="2696"/>
        <pc:sldMkLst>
          <pc:docMk/>
          <pc:sldMk cId="3296376811" sldId="2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defPPr>
              <a:defRPr kern="1200"/>
            </a:defPPr>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defPPr>
              <a:defRPr kern="1200"/>
            </a:defPPr>
            <a:lvl1pPr algn="r">
              <a:defRPr sz="1200"/>
            </a:lvl1pPr>
          </a:lstStyle>
          <a:p>
            <a:fld id="{7B0E8FA9-8B5F-4493-A208-FBBD06A1EBF4}" type="datetimeFigureOut">
              <a:rPr lang="en-US" smtClean="0"/>
              <a:t>6/29/2023</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defPPr>
              <a:defRPr kern="1200"/>
            </a:defPPr>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defPPr>
              <a:defRPr kern="1200"/>
            </a:defPPr>
            <a:lvl1pPr algn="r">
              <a:defRPr sz="1200"/>
            </a:lvl1pPr>
          </a:lstStyle>
          <a:p>
            <a:fld id="{CD15AFD9-35F1-4A8D-8AD3-EDB948176196}" type="slidenum">
              <a:rPr lang="en-US" smtClean="0"/>
              <a:t>‹#›</a:t>
            </a:fld>
            <a:endParaRPr lang="en-US"/>
          </a:p>
        </p:txBody>
      </p:sp>
    </p:spTree>
    <p:extLst>
      <p:ext uri="{BB962C8B-B14F-4D97-AF65-F5344CB8AC3E}">
        <p14:creationId xmlns:p14="http://schemas.microsoft.com/office/powerpoint/2010/main" val="2095315684"/>
      </p:ext>
    </p:extLst>
  </p:cSld>
  <p:clrMap bg1="lt1" tx1="dk1" bg2="lt2" tx2="dk2" accent1="accent1" accent2="accent2" accent3="accent3" accent4="accent4" accent5="accent5" accent6="accent6" hlink="hlink" folHlink="folHlink"/>
  <p:notesStyle>
    <a:lvl1pPr marL="0" algn="l" defTabSz="4175721" rtl="0" eaLnBrk="1" latinLnBrk="0" hangingPunct="1">
      <a:defRPr sz="5423" kern="1200">
        <a:solidFill>
          <a:schemeClr val="tx1"/>
        </a:solidFill>
        <a:latin typeface="+mn-lt"/>
        <a:ea typeface="+mn-ea"/>
        <a:cs typeface="+mn-cs"/>
      </a:defRPr>
    </a:lvl1pPr>
    <a:lvl2pPr marL="2087861" algn="l" defTabSz="4175721" rtl="0" eaLnBrk="1" latinLnBrk="0" hangingPunct="1">
      <a:defRPr sz="5423" kern="1200">
        <a:solidFill>
          <a:schemeClr val="tx1"/>
        </a:solidFill>
        <a:latin typeface="+mn-lt"/>
        <a:ea typeface="+mn-ea"/>
        <a:cs typeface="+mn-cs"/>
      </a:defRPr>
    </a:lvl2pPr>
    <a:lvl3pPr marL="4175721" algn="l" defTabSz="4175721" rtl="0" eaLnBrk="1" latinLnBrk="0" hangingPunct="1">
      <a:defRPr sz="5423" kern="1200">
        <a:solidFill>
          <a:schemeClr val="tx1"/>
        </a:solidFill>
        <a:latin typeface="+mn-lt"/>
        <a:ea typeface="+mn-ea"/>
        <a:cs typeface="+mn-cs"/>
      </a:defRPr>
    </a:lvl3pPr>
    <a:lvl4pPr marL="6263583" algn="l" defTabSz="4175721" rtl="0" eaLnBrk="1" latinLnBrk="0" hangingPunct="1">
      <a:defRPr sz="5423" kern="1200">
        <a:solidFill>
          <a:schemeClr val="tx1"/>
        </a:solidFill>
        <a:latin typeface="+mn-lt"/>
        <a:ea typeface="+mn-ea"/>
        <a:cs typeface="+mn-cs"/>
      </a:defRPr>
    </a:lvl4pPr>
    <a:lvl5pPr marL="8351443" algn="l" defTabSz="4175721" rtl="0" eaLnBrk="1" latinLnBrk="0" hangingPunct="1">
      <a:defRPr sz="5423" kern="1200">
        <a:solidFill>
          <a:schemeClr val="tx1"/>
        </a:solidFill>
        <a:latin typeface="+mn-lt"/>
        <a:ea typeface="+mn-ea"/>
        <a:cs typeface="+mn-cs"/>
      </a:defRPr>
    </a:lvl5pPr>
    <a:lvl6pPr marL="10439304" algn="l" defTabSz="4175721" rtl="0" eaLnBrk="1" latinLnBrk="0" hangingPunct="1">
      <a:defRPr sz="5423" kern="1200">
        <a:solidFill>
          <a:schemeClr val="tx1"/>
        </a:solidFill>
        <a:latin typeface="+mn-lt"/>
        <a:ea typeface="+mn-ea"/>
        <a:cs typeface="+mn-cs"/>
      </a:defRPr>
    </a:lvl6pPr>
    <a:lvl7pPr marL="12527165" algn="l" defTabSz="4175721" rtl="0" eaLnBrk="1" latinLnBrk="0" hangingPunct="1">
      <a:defRPr sz="5423" kern="1200">
        <a:solidFill>
          <a:schemeClr val="tx1"/>
        </a:solidFill>
        <a:latin typeface="+mn-lt"/>
        <a:ea typeface="+mn-ea"/>
        <a:cs typeface="+mn-cs"/>
      </a:defRPr>
    </a:lvl7pPr>
    <a:lvl8pPr marL="14615025" algn="l" defTabSz="4175721" rtl="0" eaLnBrk="1" latinLnBrk="0" hangingPunct="1">
      <a:defRPr sz="5423" kern="1200">
        <a:solidFill>
          <a:schemeClr val="tx1"/>
        </a:solidFill>
        <a:latin typeface="+mn-lt"/>
        <a:ea typeface="+mn-ea"/>
        <a:cs typeface="+mn-cs"/>
      </a:defRPr>
    </a:lvl8pPr>
    <a:lvl9pPr marL="16702887" algn="l" defTabSz="4175721" rtl="0" eaLnBrk="1" latinLnBrk="0" hangingPunct="1">
      <a:defRPr sz="542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CD15AFD9-35F1-4A8D-8AD3-EDB948176196}" type="slidenum">
              <a:rPr lang="en-US" smtClean="0"/>
              <a:t>1</a:t>
            </a:fld>
            <a:endParaRPr lang="en-US"/>
          </a:p>
        </p:txBody>
      </p:sp>
    </p:spTree>
    <p:extLst>
      <p:ext uri="{BB962C8B-B14F-4D97-AF65-F5344CB8AC3E}">
        <p14:creationId xmlns:p14="http://schemas.microsoft.com/office/powerpoint/2010/main" val="3252563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25895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A1C7F76D-A730-4432-85DE-CA47D32BB251}" type="datetimeFigureOut">
              <a:rPr lang="en-US" smtClean="0"/>
              <a:t>6/29/2023</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09D57CD0-55F5-4017-8E2F-F1A5FF8435B8}" type="slidenum">
              <a:rPr lang="en-US" smtClean="0"/>
              <a:t>‹#›</a:t>
            </a:fld>
            <a:endParaRPr lang="en-US"/>
          </a:p>
        </p:txBody>
      </p:sp>
    </p:spTree>
    <p:extLst>
      <p:ext uri="{BB962C8B-B14F-4D97-AF65-F5344CB8AC3E}">
        <p14:creationId xmlns:p14="http://schemas.microsoft.com/office/powerpoint/2010/main" val="21245764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020412" y="5489189"/>
            <a:ext cx="24519772" cy="116868145"/>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5450595" y="5489189"/>
            <a:ext cx="73065228" cy="116868145"/>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A1C7F76D-A730-4432-85DE-CA47D32BB251}" type="datetimeFigureOut">
              <a:rPr lang="en-US" smtClean="0"/>
              <a:t>6/29/2023</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09D57CD0-55F5-4017-8E2F-F1A5FF8435B8}" type="slidenum">
              <a:rPr lang="en-US" smtClean="0"/>
              <a:t>‹#›</a:t>
            </a:fld>
            <a:endParaRPr lang="en-US"/>
          </a:p>
        </p:txBody>
      </p:sp>
    </p:spTree>
    <p:extLst>
      <p:ext uri="{BB962C8B-B14F-4D97-AF65-F5344CB8AC3E}">
        <p14:creationId xmlns:p14="http://schemas.microsoft.com/office/powerpoint/2010/main" val="69728983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A1C7F76D-A730-4432-85DE-CA47D32BB251}" type="datetimeFigureOut">
              <a:rPr lang="en-US" smtClean="0"/>
              <a:t>6/29/2023</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09D57CD0-55F5-4017-8E2F-F1A5FF8435B8}" type="slidenum">
              <a:rPr lang="en-US" smtClean="0"/>
              <a:t>‹#›</a:t>
            </a:fld>
            <a:endParaRPr lang="en-US"/>
          </a:p>
        </p:txBody>
      </p:sp>
    </p:spTree>
    <p:extLst>
      <p:ext uri="{BB962C8B-B14F-4D97-AF65-F5344CB8AC3E}">
        <p14:creationId xmlns:p14="http://schemas.microsoft.com/office/powerpoint/2010/main" val="10389816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1534" y="27505385"/>
            <a:ext cx="25733933" cy="8501303"/>
          </a:xfrm>
        </p:spPr>
        <p:txBody>
          <a:bodyPr anchor="t"/>
          <a:lstStyle>
            <a:defPPr>
              <a:defRPr kern="1200"/>
            </a:defPPr>
            <a:lvl1pPr algn="l">
              <a:defRPr sz="13244" b="1" cap="all"/>
            </a:lvl1pPr>
          </a:lstStyle>
          <a:p>
            <a:r>
              <a:rPr lang="en-US"/>
              <a:t>Click to edit Master title style</a:t>
            </a:r>
          </a:p>
        </p:txBody>
      </p:sp>
      <p:sp>
        <p:nvSpPr>
          <p:cNvPr id="3" name="Text Placeholder 2"/>
          <p:cNvSpPr>
            <a:spLocks noGrp="1"/>
          </p:cNvSpPr>
          <p:nvPr>
            <p:ph type="body" idx="1"/>
          </p:nvPr>
        </p:nvSpPr>
        <p:spPr>
          <a:xfrm>
            <a:off x="2391534" y="18142063"/>
            <a:ext cx="25733933" cy="9363319"/>
          </a:xfrm>
        </p:spPr>
        <p:txBody>
          <a:bodyPr anchor="b"/>
          <a:lstStyle>
            <a:defPPr>
              <a:defRPr kern="1200"/>
            </a:defPPr>
            <a:lvl1pPr marL="0" indent="0">
              <a:buNone/>
              <a:defRPr sz="6691">
                <a:solidFill>
                  <a:schemeClr val="tx1">
                    <a:tint val="75000"/>
                  </a:schemeClr>
                </a:solidFill>
              </a:defRPr>
            </a:lvl1pPr>
            <a:lvl2pPr marL="1513721" indent="0">
              <a:buNone/>
              <a:defRPr sz="6001">
                <a:solidFill>
                  <a:schemeClr val="tx1">
                    <a:tint val="75000"/>
                  </a:schemeClr>
                </a:solidFill>
              </a:defRPr>
            </a:lvl2pPr>
            <a:lvl3pPr marL="3027442" indent="0">
              <a:buNone/>
              <a:defRPr sz="5311">
                <a:solidFill>
                  <a:schemeClr val="tx1">
                    <a:tint val="75000"/>
                  </a:schemeClr>
                </a:solidFill>
              </a:defRPr>
            </a:lvl3pPr>
            <a:lvl4pPr marL="4541163" indent="0">
              <a:buNone/>
              <a:defRPr sz="4621">
                <a:solidFill>
                  <a:schemeClr val="tx1">
                    <a:tint val="75000"/>
                  </a:schemeClr>
                </a:solidFill>
              </a:defRPr>
            </a:lvl4pPr>
            <a:lvl5pPr marL="6054884" indent="0">
              <a:buNone/>
              <a:defRPr sz="4621">
                <a:solidFill>
                  <a:schemeClr val="tx1">
                    <a:tint val="75000"/>
                  </a:schemeClr>
                </a:solidFill>
              </a:defRPr>
            </a:lvl5pPr>
            <a:lvl6pPr marL="7568605" indent="0">
              <a:buNone/>
              <a:defRPr sz="4621">
                <a:solidFill>
                  <a:schemeClr val="tx1">
                    <a:tint val="75000"/>
                  </a:schemeClr>
                </a:solidFill>
              </a:defRPr>
            </a:lvl6pPr>
            <a:lvl7pPr marL="9082326" indent="0">
              <a:buNone/>
              <a:defRPr sz="4621">
                <a:solidFill>
                  <a:schemeClr val="tx1">
                    <a:tint val="75000"/>
                  </a:schemeClr>
                </a:solidFill>
              </a:defRPr>
            </a:lvl7pPr>
            <a:lvl8pPr marL="10596047" indent="0">
              <a:buNone/>
              <a:defRPr sz="4621">
                <a:solidFill>
                  <a:schemeClr val="tx1">
                    <a:tint val="75000"/>
                  </a:schemeClr>
                </a:solidFill>
              </a:defRPr>
            </a:lvl8pPr>
            <a:lvl9pPr marL="12109769" indent="0">
              <a:buNone/>
              <a:defRPr sz="462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a:defPPr>
          </a:lstStyle>
          <a:p>
            <a:fld id="{A1C7F76D-A730-4432-85DE-CA47D32BB251}" type="datetimeFigureOut">
              <a:rPr lang="en-US" smtClean="0"/>
              <a:t>6/29/2023</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09D57CD0-55F5-4017-8E2F-F1A5FF8435B8}" type="slidenum">
              <a:rPr lang="en-US" smtClean="0"/>
              <a:t>‹#›</a:t>
            </a:fld>
            <a:endParaRPr lang="en-US"/>
          </a:p>
        </p:txBody>
      </p:sp>
    </p:spTree>
    <p:extLst>
      <p:ext uri="{BB962C8B-B14F-4D97-AF65-F5344CB8AC3E}">
        <p14:creationId xmlns:p14="http://schemas.microsoft.com/office/powerpoint/2010/main" val="227654871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5450592" y="31964108"/>
            <a:ext cx="48792501" cy="90393229"/>
          </a:xfrm>
        </p:spPr>
        <p:txBody>
          <a:bodyPr/>
          <a:lstStyle>
            <a:defPPr>
              <a:defRPr kern="1200"/>
            </a:defPPr>
            <a:lvl1pPr>
              <a:defRPr sz="9243"/>
            </a:lvl1pPr>
            <a:lvl2pPr>
              <a:defRPr sz="7932"/>
            </a:lvl2pPr>
            <a:lvl3pPr>
              <a:defRPr sz="6691"/>
            </a:lvl3pPr>
            <a:lvl4pPr>
              <a:defRPr sz="6001"/>
            </a:lvl4pPr>
            <a:lvl5pPr>
              <a:defRPr sz="6001"/>
            </a:lvl5pPr>
            <a:lvl6pPr>
              <a:defRPr sz="6001"/>
            </a:lvl6pPr>
            <a:lvl7pPr>
              <a:defRPr sz="6001"/>
            </a:lvl7pPr>
            <a:lvl8pPr>
              <a:defRPr sz="6001"/>
            </a:lvl8pPr>
            <a:lvl9pPr>
              <a:defRPr sz="60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747679" y="31964108"/>
            <a:ext cx="48792501" cy="90393229"/>
          </a:xfrm>
        </p:spPr>
        <p:txBody>
          <a:bodyPr/>
          <a:lstStyle>
            <a:defPPr>
              <a:defRPr kern="1200"/>
            </a:defPPr>
            <a:lvl1pPr>
              <a:defRPr sz="9243"/>
            </a:lvl1pPr>
            <a:lvl2pPr>
              <a:defRPr sz="7932"/>
            </a:lvl2pPr>
            <a:lvl3pPr>
              <a:defRPr sz="6691"/>
            </a:lvl3pPr>
            <a:lvl4pPr>
              <a:defRPr sz="6001"/>
            </a:lvl4pPr>
            <a:lvl5pPr>
              <a:defRPr sz="6001"/>
            </a:lvl5pPr>
            <a:lvl6pPr>
              <a:defRPr sz="6001"/>
            </a:lvl6pPr>
            <a:lvl7pPr>
              <a:defRPr sz="6001"/>
            </a:lvl7pPr>
            <a:lvl8pPr>
              <a:defRPr sz="6001"/>
            </a:lvl8pPr>
            <a:lvl9pPr>
              <a:defRPr sz="60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a:defPPr>
          </a:lstStyle>
          <a:p>
            <a:fld id="{A1C7F76D-A730-4432-85DE-CA47D32BB251}" type="datetimeFigureOut">
              <a:rPr lang="en-US" smtClean="0"/>
              <a:t>6/29/2023</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09D57CD0-55F5-4017-8E2F-F1A5FF8435B8}" type="slidenum">
              <a:rPr lang="en-US" smtClean="0"/>
              <a:t>‹#›</a:t>
            </a:fld>
            <a:endParaRPr lang="en-US"/>
          </a:p>
        </p:txBody>
      </p:sp>
    </p:spTree>
    <p:extLst>
      <p:ext uri="{BB962C8B-B14F-4D97-AF65-F5344CB8AC3E}">
        <p14:creationId xmlns:p14="http://schemas.microsoft.com/office/powerpoint/2010/main" val="87666082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3762" y="1714136"/>
            <a:ext cx="27247690" cy="7133961"/>
          </a:xfrm>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1513762" y="9581310"/>
            <a:ext cx="13376810" cy="3993032"/>
          </a:xfrm>
        </p:spPr>
        <p:txBody>
          <a:bodyPr anchor="b"/>
          <a:lstStyle>
            <a:defPPr>
              <a:defRPr kern="1200"/>
            </a:defPPr>
            <a:lvl1pPr marL="0" indent="0">
              <a:buNone/>
              <a:defRPr sz="7932" b="1"/>
            </a:lvl1pPr>
            <a:lvl2pPr marL="1513721" indent="0">
              <a:buNone/>
              <a:defRPr sz="6691" b="1"/>
            </a:lvl2pPr>
            <a:lvl3pPr marL="3027442" indent="0">
              <a:buNone/>
              <a:defRPr sz="6001" b="1"/>
            </a:lvl3pPr>
            <a:lvl4pPr marL="4541163" indent="0">
              <a:buNone/>
              <a:defRPr sz="5311" b="1"/>
            </a:lvl4pPr>
            <a:lvl5pPr marL="6054884" indent="0">
              <a:buNone/>
              <a:defRPr sz="5311" b="1"/>
            </a:lvl5pPr>
            <a:lvl6pPr marL="7568605" indent="0">
              <a:buNone/>
              <a:defRPr sz="5311" b="1"/>
            </a:lvl6pPr>
            <a:lvl7pPr marL="9082326" indent="0">
              <a:buNone/>
              <a:defRPr sz="5311" b="1"/>
            </a:lvl7pPr>
            <a:lvl8pPr marL="10596047" indent="0">
              <a:buNone/>
              <a:defRPr sz="5311" b="1"/>
            </a:lvl8pPr>
            <a:lvl9pPr marL="12109769" indent="0">
              <a:buNone/>
              <a:defRPr sz="5311" b="1"/>
            </a:lvl9pPr>
          </a:lstStyle>
          <a:p>
            <a:pPr lvl="0"/>
            <a:r>
              <a:rPr lang="en-US"/>
              <a:t>Click to edit Master text styles</a:t>
            </a:r>
          </a:p>
        </p:txBody>
      </p:sp>
      <p:sp>
        <p:nvSpPr>
          <p:cNvPr id="4" name="Content Placeholder 3"/>
          <p:cNvSpPr>
            <a:spLocks noGrp="1"/>
          </p:cNvSpPr>
          <p:nvPr>
            <p:ph sz="half" idx="2"/>
          </p:nvPr>
        </p:nvSpPr>
        <p:spPr>
          <a:xfrm>
            <a:off x="1513762" y="13574343"/>
            <a:ext cx="13376810" cy="24661709"/>
          </a:xfrm>
        </p:spPr>
        <p:txBody>
          <a:bodyPr/>
          <a:lstStyle>
            <a:defPPr>
              <a:defRPr kern="1200"/>
            </a:defPPr>
            <a:lvl1pPr>
              <a:defRPr sz="7932"/>
            </a:lvl1pPr>
            <a:lvl2pPr>
              <a:defRPr sz="6691"/>
            </a:lvl2pPr>
            <a:lvl3pPr>
              <a:defRPr sz="6001"/>
            </a:lvl3pPr>
            <a:lvl4pPr>
              <a:defRPr sz="5311"/>
            </a:lvl4pPr>
            <a:lvl5pPr>
              <a:defRPr sz="5311"/>
            </a:lvl5pPr>
            <a:lvl6pPr>
              <a:defRPr sz="5311"/>
            </a:lvl6pPr>
            <a:lvl7pPr>
              <a:defRPr sz="5311"/>
            </a:lvl7pPr>
            <a:lvl8pPr>
              <a:defRPr sz="5311"/>
            </a:lvl8pPr>
            <a:lvl9pPr>
              <a:defRPr sz="531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79390" y="9581310"/>
            <a:ext cx="13382064" cy="3993032"/>
          </a:xfrm>
        </p:spPr>
        <p:txBody>
          <a:bodyPr anchor="b"/>
          <a:lstStyle>
            <a:defPPr>
              <a:defRPr kern="1200"/>
            </a:defPPr>
            <a:lvl1pPr marL="0" indent="0">
              <a:buNone/>
              <a:defRPr sz="7932" b="1"/>
            </a:lvl1pPr>
            <a:lvl2pPr marL="1513721" indent="0">
              <a:buNone/>
              <a:defRPr sz="6691" b="1"/>
            </a:lvl2pPr>
            <a:lvl3pPr marL="3027442" indent="0">
              <a:buNone/>
              <a:defRPr sz="6001" b="1"/>
            </a:lvl3pPr>
            <a:lvl4pPr marL="4541163" indent="0">
              <a:buNone/>
              <a:defRPr sz="5311" b="1"/>
            </a:lvl4pPr>
            <a:lvl5pPr marL="6054884" indent="0">
              <a:buNone/>
              <a:defRPr sz="5311" b="1"/>
            </a:lvl5pPr>
            <a:lvl6pPr marL="7568605" indent="0">
              <a:buNone/>
              <a:defRPr sz="5311" b="1"/>
            </a:lvl6pPr>
            <a:lvl7pPr marL="9082326" indent="0">
              <a:buNone/>
              <a:defRPr sz="5311" b="1"/>
            </a:lvl7pPr>
            <a:lvl8pPr marL="10596047" indent="0">
              <a:buNone/>
              <a:defRPr sz="5311" b="1"/>
            </a:lvl8pPr>
            <a:lvl9pPr marL="12109769" indent="0">
              <a:buNone/>
              <a:defRPr sz="5311" b="1"/>
            </a:lvl9pPr>
          </a:lstStyle>
          <a:p>
            <a:pPr lvl="0"/>
            <a:r>
              <a:rPr lang="en-US"/>
              <a:t>Click to edit Master text styles</a:t>
            </a:r>
          </a:p>
        </p:txBody>
      </p:sp>
      <p:sp>
        <p:nvSpPr>
          <p:cNvPr id="6" name="Content Placeholder 5"/>
          <p:cNvSpPr>
            <a:spLocks noGrp="1"/>
          </p:cNvSpPr>
          <p:nvPr>
            <p:ph sz="quarter" idx="4"/>
          </p:nvPr>
        </p:nvSpPr>
        <p:spPr>
          <a:xfrm>
            <a:off x="15379390" y="13574343"/>
            <a:ext cx="13382064" cy="24661709"/>
          </a:xfrm>
        </p:spPr>
        <p:txBody>
          <a:bodyPr/>
          <a:lstStyle>
            <a:defPPr>
              <a:defRPr kern="1200"/>
            </a:defPPr>
            <a:lvl1pPr>
              <a:defRPr sz="7932"/>
            </a:lvl1pPr>
            <a:lvl2pPr>
              <a:defRPr sz="6691"/>
            </a:lvl2pPr>
            <a:lvl3pPr>
              <a:defRPr sz="6001"/>
            </a:lvl3pPr>
            <a:lvl4pPr>
              <a:defRPr sz="5311"/>
            </a:lvl4pPr>
            <a:lvl5pPr>
              <a:defRPr sz="5311"/>
            </a:lvl5pPr>
            <a:lvl6pPr>
              <a:defRPr sz="5311"/>
            </a:lvl6pPr>
            <a:lvl7pPr>
              <a:defRPr sz="5311"/>
            </a:lvl7pPr>
            <a:lvl8pPr>
              <a:defRPr sz="5311"/>
            </a:lvl8pPr>
            <a:lvl9pPr>
              <a:defRPr sz="531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a:defPPr>
          </a:lstStyle>
          <a:p>
            <a:fld id="{A1C7F76D-A730-4432-85DE-CA47D32BB251}" type="datetimeFigureOut">
              <a:rPr lang="en-US" smtClean="0"/>
              <a:t>6/29/2023</a:t>
            </a:fld>
            <a:endParaRPr lang="en-US"/>
          </a:p>
        </p:txBody>
      </p:sp>
      <p:sp>
        <p:nvSpPr>
          <p:cNvPr id="8" name="Footer Placeholder 7"/>
          <p:cNvSpPr>
            <a:spLocks noGrp="1"/>
          </p:cNvSpPr>
          <p:nvPr>
            <p:ph type="ftr" sz="quarter" idx="11"/>
          </p:nvPr>
        </p:nvSpPr>
        <p:spPr/>
        <p:txBody>
          <a:bodyPr/>
          <a:lstStyle>
            <a:defPPr>
              <a:defRPr kern="1200"/>
            </a:defPPr>
          </a:lstStyle>
          <a:p>
            <a:endParaRPr lang="en-US"/>
          </a:p>
        </p:txBody>
      </p:sp>
      <p:sp>
        <p:nvSpPr>
          <p:cNvPr id="9" name="Slide Number Placeholder 8"/>
          <p:cNvSpPr>
            <a:spLocks noGrp="1"/>
          </p:cNvSpPr>
          <p:nvPr>
            <p:ph type="sldNum" sz="quarter" idx="12"/>
          </p:nvPr>
        </p:nvSpPr>
        <p:spPr/>
        <p:txBody>
          <a:bodyPr/>
          <a:lstStyle>
            <a:defPPr>
              <a:defRPr kern="1200"/>
            </a:defPPr>
          </a:lstStyle>
          <a:p>
            <a:fld id="{09D57CD0-55F5-4017-8E2F-F1A5FF8435B8}" type="slidenum">
              <a:rPr lang="en-US" smtClean="0"/>
              <a:t>‹#›</a:t>
            </a:fld>
            <a:endParaRPr lang="en-US"/>
          </a:p>
        </p:txBody>
      </p:sp>
    </p:spTree>
    <p:extLst>
      <p:ext uri="{BB962C8B-B14F-4D97-AF65-F5344CB8AC3E}">
        <p14:creationId xmlns:p14="http://schemas.microsoft.com/office/powerpoint/2010/main" val="277414171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Date Placeholder 2"/>
          <p:cNvSpPr>
            <a:spLocks noGrp="1"/>
          </p:cNvSpPr>
          <p:nvPr>
            <p:ph type="dt" sz="half" idx="10"/>
          </p:nvPr>
        </p:nvSpPr>
        <p:spPr/>
        <p:txBody>
          <a:bodyPr/>
          <a:lstStyle>
            <a:defPPr>
              <a:defRPr kern="1200"/>
            </a:defPPr>
          </a:lstStyle>
          <a:p>
            <a:fld id="{A1C7F76D-A730-4432-85DE-CA47D32BB251}" type="datetimeFigureOut">
              <a:rPr lang="en-US" smtClean="0"/>
              <a:t>6/29/2023</a:t>
            </a:fld>
            <a:endParaRPr lang="en-US"/>
          </a:p>
        </p:txBody>
      </p:sp>
      <p:sp>
        <p:nvSpPr>
          <p:cNvPr id="4" name="Footer Placeholder 3"/>
          <p:cNvSpPr>
            <a:spLocks noGrp="1"/>
          </p:cNvSpPr>
          <p:nvPr>
            <p:ph type="ftr" sz="quarter" idx="11"/>
          </p:nvPr>
        </p:nvSpPr>
        <p:spPr/>
        <p:txBody>
          <a:bodyPr/>
          <a:lstStyle>
            <a:defPPr>
              <a:defRPr kern="1200"/>
            </a:defPPr>
          </a:lstStyle>
          <a:p>
            <a:endParaRPr lang="en-US"/>
          </a:p>
        </p:txBody>
      </p:sp>
      <p:sp>
        <p:nvSpPr>
          <p:cNvPr id="5" name="Slide Number Placeholder 4"/>
          <p:cNvSpPr>
            <a:spLocks noGrp="1"/>
          </p:cNvSpPr>
          <p:nvPr>
            <p:ph type="sldNum" sz="quarter" idx="12"/>
          </p:nvPr>
        </p:nvSpPr>
        <p:spPr/>
        <p:txBody>
          <a:bodyPr/>
          <a:lstStyle>
            <a:defPPr>
              <a:defRPr kern="1200"/>
            </a:defPPr>
          </a:lstStyle>
          <a:p>
            <a:fld id="{09D57CD0-55F5-4017-8E2F-F1A5FF8435B8}" type="slidenum">
              <a:rPr lang="en-US" smtClean="0"/>
              <a:t>‹#›</a:t>
            </a:fld>
            <a:endParaRPr lang="en-US"/>
          </a:p>
        </p:txBody>
      </p:sp>
    </p:spTree>
    <p:extLst>
      <p:ext uri="{BB962C8B-B14F-4D97-AF65-F5344CB8AC3E}">
        <p14:creationId xmlns:p14="http://schemas.microsoft.com/office/powerpoint/2010/main" val="268842661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a:defPPr>
          </a:lstStyle>
          <a:p>
            <a:fld id="{A1C7F76D-A730-4432-85DE-CA47D32BB251}" type="datetimeFigureOut">
              <a:rPr lang="en-US" smtClean="0"/>
              <a:t>6/29/2023</a:t>
            </a:fld>
            <a:endParaRPr lang="en-US"/>
          </a:p>
        </p:txBody>
      </p:sp>
      <p:sp>
        <p:nvSpPr>
          <p:cNvPr id="3" name="Footer Placeholder 2"/>
          <p:cNvSpPr>
            <a:spLocks noGrp="1"/>
          </p:cNvSpPr>
          <p:nvPr>
            <p:ph type="ftr" sz="quarter" idx="11"/>
          </p:nvPr>
        </p:nvSpPr>
        <p:spPr/>
        <p:txBody>
          <a:bodyPr/>
          <a:lstStyle>
            <a:defPPr>
              <a:defRPr kern="1200"/>
            </a:defPPr>
          </a:lstStyle>
          <a:p>
            <a:endParaRPr lang="en-US"/>
          </a:p>
        </p:txBody>
      </p:sp>
      <p:sp>
        <p:nvSpPr>
          <p:cNvPr id="4" name="Slide Number Placeholder 3"/>
          <p:cNvSpPr>
            <a:spLocks noGrp="1"/>
          </p:cNvSpPr>
          <p:nvPr>
            <p:ph type="sldNum" sz="quarter" idx="12"/>
          </p:nvPr>
        </p:nvSpPr>
        <p:spPr/>
        <p:txBody>
          <a:bodyPr/>
          <a:lstStyle>
            <a:defPPr>
              <a:defRPr kern="1200"/>
            </a:defPPr>
          </a:lstStyle>
          <a:p>
            <a:fld id="{09D57CD0-55F5-4017-8E2F-F1A5FF8435B8}" type="slidenum">
              <a:rPr lang="en-US" smtClean="0"/>
              <a:t>‹#›</a:t>
            </a:fld>
            <a:endParaRPr lang="en-US"/>
          </a:p>
        </p:txBody>
      </p:sp>
    </p:spTree>
    <p:extLst>
      <p:ext uri="{BB962C8B-B14F-4D97-AF65-F5344CB8AC3E}">
        <p14:creationId xmlns:p14="http://schemas.microsoft.com/office/powerpoint/2010/main" val="304698495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764" y="1704224"/>
            <a:ext cx="9960337" cy="7252860"/>
          </a:xfrm>
        </p:spPr>
        <p:txBody>
          <a:bodyPr anchor="b"/>
          <a:lstStyle>
            <a:defPPr>
              <a:defRPr kern="1200"/>
            </a:defPPr>
            <a:lvl1pPr algn="l">
              <a:defRPr sz="6691" b="1"/>
            </a:lvl1pPr>
          </a:lstStyle>
          <a:p>
            <a:r>
              <a:rPr lang="en-US"/>
              <a:t>Click to edit Master title style</a:t>
            </a:r>
          </a:p>
        </p:txBody>
      </p:sp>
      <p:sp>
        <p:nvSpPr>
          <p:cNvPr id="3" name="Content Placeholder 2"/>
          <p:cNvSpPr>
            <a:spLocks noGrp="1"/>
          </p:cNvSpPr>
          <p:nvPr>
            <p:ph idx="1"/>
          </p:nvPr>
        </p:nvSpPr>
        <p:spPr>
          <a:xfrm>
            <a:off x="11836766" y="1704225"/>
            <a:ext cx="16924685" cy="36531827"/>
          </a:xfrm>
        </p:spPr>
        <p:txBody>
          <a:bodyPr/>
          <a:lstStyle>
            <a:defPPr>
              <a:defRPr kern="1200"/>
            </a:defPPr>
            <a:lvl1pPr>
              <a:defRPr sz="10623"/>
            </a:lvl1pPr>
            <a:lvl2pPr>
              <a:defRPr sz="9243"/>
            </a:lvl2pPr>
            <a:lvl3pPr>
              <a:defRPr sz="7932"/>
            </a:lvl3pPr>
            <a:lvl4pPr>
              <a:defRPr sz="6691"/>
            </a:lvl4pPr>
            <a:lvl5pPr>
              <a:defRPr sz="6691"/>
            </a:lvl5pPr>
            <a:lvl6pPr>
              <a:defRPr sz="6691"/>
            </a:lvl6pPr>
            <a:lvl7pPr>
              <a:defRPr sz="6691"/>
            </a:lvl7pPr>
            <a:lvl8pPr>
              <a:defRPr sz="6691"/>
            </a:lvl8pPr>
            <a:lvl9pPr>
              <a:defRPr sz="669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13764" y="8957086"/>
            <a:ext cx="9960337" cy="29278966"/>
          </a:xfrm>
        </p:spPr>
        <p:txBody>
          <a:bodyPr/>
          <a:lstStyle>
            <a:defPPr>
              <a:defRPr kern="1200"/>
            </a:defPPr>
            <a:lvl1pPr marL="0" indent="0">
              <a:buNone/>
              <a:defRPr sz="4621"/>
            </a:lvl1pPr>
            <a:lvl2pPr marL="1513721" indent="0">
              <a:buNone/>
              <a:defRPr sz="3932"/>
            </a:lvl2pPr>
            <a:lvl3pPr marL="3027442" indent="0">
              <a:buNone/>
              <a:defRPr sz="3311"/>
            </a:lvl3pPr>
            <a:lvl4pPr marL="4541163" indent="0">
              <a:buNone/>
              <a:defRPr sz="2966"/>
            </a:lvl4pPr>
            <a:lvl5pPr marL="6054884" indent="0">
              <a:buNone/>
              <a:defRPr sz="2966"/>
            </a:lvl5pPr>
            <a:lvl6pPr marL="7568605" indent="0">
              <a:buNone/>
              <a:defRPr sz="2966"/>
            </a:lvl6pPr>
            <a:lvl7pPr marL="9082326" indent="0">
              <a:buNone/>
              <a:defRPr sz="2966"/>
            </a:lvl7pPr>
            <a:lvl8pPr marL="10596047" indent="0">
              <a:buNone/>
              <a:defRPr sz="2966"/>
            </a:lvl8pPr>
            <a:lvl9pPr marL="12109769" indent="0">
              <a:buNone/>
              <a:defRPr sz="2966"/>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A1C7F76D-A730-4432-85DE-CA47D32BB251}" type="datetimeFigureOut">
              <a:rPr lang="en-US" smtClean="0"/>
              <a:t>6/29/2023</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09D57CD0-55F5-4017-8E2F-F1A5FF8435B8}" type="slidenum">
              <a:rPr lang="en-US" smtClean="0"/>
              <a:t>‹#›</a:t>
            </a:fld>
            <a:endParaRPr lang="en-US"/>
          </a:p>
        </p:txBody>
      </p:sp>
    </p:spTree>
    <p:extLst>
      <p:ext uri="{BB962C8B-B14F-4D97-AF65-F5344CB8AC3E}">
        <p14:creationId xmlns:p14="http://schemas.microsoft.com/office/powerpoint/2010/main" val="158126206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4155" y="29962636"/>
            <a:ext cx="18165129" cy="3537259"/>
          </a:xfrm>
        </p:spPr>
        <p:txBody>
          <a:bodyPr anchor="b"/>
          <a:lstStyle>
            <a:defPPr>
              <a:defRPr kern="1200"/>
            </a:defPPr>
            <a:lvl1pPr algn="l">
              <a:defRPr sz="6691" b="1"/>
            </a:lvl1pPr>
          </a:lstStyle>
          <a:p>
            <a:r>
              <a:rPr lang="en-US"/>
              <a:t>Click to edit Master title style</a:t>
            </a:r>
          </a:p>
        </p:txBody>
      </p:sp>
      <p:sp>
        <p:nvSpPr>
          <p:cNvPr id="3" name="Picture Placeholder 2"/>
          <p:cNvSpPr>
            <a:spLocks noGrp="1"/>
          </p:cNvSpPr>
          <p:nvPr>
            <p:ph type="pic" idx="1"/>
          </p:nvPr>
        </p:nvSpPr>
        <p:spPr>
          <a:xfrm>
            <a:off x="5934155" y="3824596"/>
            <a:ext cx="18165129" cy="25682256"/>
          </a:xfrm>
        </p:spPr>
        <p:txBody>
          <a:bodyPr/>
          <a:lstStyle>
            <a:defPPr>
              <a:defRPr kern="1200"/>
            </a:defPPr>
            <a:lvl1pPr marL="0" indent="0">
              <a:buNone/>
              <a:defRPr sz="10623"/>
            </a:lvl1pPr>
            <a:lvl2pPr marL="1513721" indent="0">
              <a:buNone/>
              <a:defRPr sz="9243"/>
            </a:lvl2pPr>
            <a:lvl3pPr marL="3027442" indent="0">
              <a:buNone/>
              <a:defRPr sz="7932"/>
            </a:lvl3pPr>
            <a:lvl4pPr marL="4541163" indent="0">
              <a:buNone/>
              <a:defRPr sz="6691"/>
            </a:lvl4pPr>
            <a:lvl5pPr marL="6054884" indent="0">
              <a:buNone/>
              <a:defRPr sz="6691"/>
            </a:lvl5pPr>
            <a:lvl6pPr marL="7568605" indent="0">
              <a:buNone/>
              <a:defRPr sz="6691"/>
            </a:lvl6pPr>
            <a:lvl7pPr marL="9082326" indent="0">
              <a:buNone/>
              <a:defRPr sz="6691"/>
            </a:lvl7pPr>
            <a:lvl8pPr marL="10596047" indent="0">
              <a:buNone/>
              <a:defRPr sz="6691"/>
            </a:lvl8pPr>
            <a:lvl9pPr marL="12109769" indent="0">
              <a:buNone/>
              <a:defRPr sz="6691"/>
            </a:lvl9pPr>
          </a:lstStyle>
          <a:p>
            <a:endParaRPr lang="en-US"/>
          </a:p>
        </p:txBody>
      </p:sp>
      <p:sp>
        <p:nvSpPr>
          <p:cNvPr id="4" name="Text Placeholder 3"/>
          <p:cNvSpPr>
            <a:spLocks noGrp="1"/>
          </p:cNvSpPr>
          <p:nvPr>
            <p:ph type="body" sz="half" idx="2"/>
          </p:nvPr>
        </p:nvSpPr>
        <p:spPr>
          <a:xfrm>
            <a:off x="5934155" y="33499894"/>
            <a:ext cx="18165129" cy="5023493"/>
          </a:xfrm>
        </p:spPr>
        <p:txBody>
          <a:bodyPr/>
          <a:lstStyle>
            <a:defPPr>
              <a:defRPr kern="1200"/>
            </a:defPPr>
            <a:lvl1pPr marL="0" indent="0">
              <a:buNone/>
              <a:defRPr sz="4621"/>
            </a:lvl1pPr>
            <a:lvl2pPr marL="1513721" indent="0">
              <a:buNone/>
              <a:defRPr sz="3932"/>
            </a:lvl2pPr>
            <a:lvl3pPr marL="3027442" indent="0">
              <a:buNone/>
              <a:defRPr sz="3311"/>
            </a:lvl3pPr>
            <a:lvl4pPr marL="4541163" indent="0">
              <a:buNone/>
              <a:defRPr sz="2966"/>
            </a:lvl4pPr>
            <a:lvl5pPr marL="6054884" indent="0">
              <a:buNone/>
              <a:defRPr sz="2966"/>
            </a:lvl5pPr>
            <a:lvl6pPr marL="7568605" indent="0">
              <a:buNone/>
              <a:defRPr sz="2966"/>
            </a:lvl6pPr>
            <a:lvl7pPr marL="9082326" indent="0">
              <a:buNone/>
              <a:defRPr sz="2966"/>
            </a:lvl7pPr>
            <a:lvl8pPr marL="10596047" indent="0">
              <a:buNone/>
              <a:defRPr sz="2966"/>
            </a:lvl8pPr>
            <a:lvl9pPr marL="12109769" indent="0">
              <a:buNone/>
              <a:defRPr sz="2966"/>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A1C7F76D-A730-4432-85DE-CA47D32BB251}" type="datetimeFigureOut">
              <a:rPr lang="en-US" smtClean="0"/>
              <a:t>6/29/2023</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09D57CD0-55F5-4017-8E2F-F1A5FF8435B8}" type="slidenum">
              <a:rPr lang="en-US" smtClean="0"/>
              <a:t>‹#›</a:t>
            </a:fld>
            <a:endParaRPr lang="en-US"/>
          </a:p>
        </p:txBody>
      </p:sp>
    </p:spTree>
    <p:extLst>
      <p:ext uri="{BB962C8B-B14F-4D97-AF65-F5344CB8AC3E}">
        <p14:creationId xmlns:p14="http://schemas.microsoft.com/office/powerpoint/2010/main" val="111441711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3762" y="1714136"/>
            <a:ext cx="27247690" cy="7133961"/>
          </a:xfrm>
          <a:prstGeom prst="rect">
            <a:avLst/>
          </a:prstGeom>
        </p:spPr>
        <p:txBody>
          <a:bodyPr vert="horz" lIns="438903" tIns="219451" rIns="438903" bIns="219451" rtlCol="0" anchor="ctr">
            <a:normAutofit/>
          </a:bodyPr>
          <a:lstStyle>
            <a:defPPr>
              <a:defRPr kern="1200"/>
            </a:defPPr>
          </a:lstStyle>
          <a:p>
            <a:r>
              <a:rPr lang="en-US"/>
              <a:t>Click to edit Master title style</a:t>
            </a:r>
          </a:p>
        </p:txBody>
      </p:sp>
      <p:sp>
        <p:nvSpPr>
          <p:cNvPr id="3" name="Text Placeholder 2"/>
          <p:cNvSpPr>
            <a:spLocks noGrp="1"/>
          </p:cNvSpPr>
          <p:nvPr>
            <p:ph type="body" idx="1"/>
          </p:nvPr>
        </p:nvSpPr>
        <p:spPr>
          <a:xfrm>
            <a:off x="1513762" y="9987548"/>
            <a:ext cx="27247690" cy="28248506"/>
          </a:xfrm>
          <a:prstGeom prst="rect">
            <a:avLst/>
          </a:prstGeom>
        </p:spPr>
        <p:txBody>
          <a:bodyPr vert="horz" lIns="438903" tIns="219451" rIns="438903" bIns="219451" rtlCol="0">
            <a:normAutofit/>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513761" y="39672749"/>
            <a:ext cx="7064216" cy="2278904"/>
          </a:xfrm>
          <a:prstGeom prst="rect">
            <a:avLst/>
          </a:prstGeom>
        </p:spPr>
        <p:txBody>
          <a:bodyPr vert="horz" lIns="438903" tIns="219451" rIns="438903" bIns="219451" rtlCol="0" anchor="ctr"/>
          <a:lstStyle>
            <a:defPPr>
              <a:defRPr kern="1200"/>
            </a:defPPr>
            <a:lvl1pPr algn="l">
              <a:defRPr sz="3932">
                <a:solidFill>
                  <a:schemeClr val="tx1">
                    <a:tint val="75000"/>
                  </a:schemeClr>
                </a:solidFill>
              </a:defRPr>
            </a:lvl1pPr>
          </a:lstStyle>
          <a:p>
            <a:fld id="{A1C7F76D-A730-4432-85DE-CA47D32BB251}" type="datetimeFigureOut">
              <a:rPr lang="en-US" smtClean="0"/>
              <a:t>6/29/2023</a:t>
            </a:fld>
            <a:endParaRPr lang="en-US"/>
          </a:p>
        </p:txBody>
      </p:sp>
      <p:sp>
        <p:nvSpPr>
          <p:cNvPr id="5" name="Footer Placeholder 4"/>
          <p:cNvSpPr>
            <a:spLocks noGrp="1"/>
          </p:cNvSpPr>
          <p:nvPr>
            <p:ph type="ftr" sz="quarter" idx="3"/>
          </p:nvPr>
        </p:nvSpPr>
        <p:spPr>
          <a:xfrm>
            <a:off x="10344032" y="39672749"/>
            <a:ext cx="9587151" cy="2278904"/>
          </a:xfrm>
          <a:prstGeom prst="rect">
            <a:avLst/>
          </a:prstGeom>
        </p:spPr>
        <p:txBody>
          <a:bodyPr vert="horz" lIns="438903" tIns="219451" rIns="438903" bIns="219451" rtlCol="0" anchor="ctr"/>
          <a:lstStyle>
            <a:defPPr>
              <a:defRPr kern="1200"/>
            </a:defPPr>
            <a:lvl1pPr algn="ctr">
              <a:defRPr sz="393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697237" y="39672749"/>
            <a:ext cx="7064216" cy="2278904"/>
          </a:xfrm>
          <a:prstGeom prst="rect">
            <a:avLst/>
          </a:prstGeom>
        </p:spPr>
        <p:txBody>
          <a:bodyPr vert="horz" lIns="438903" tIns="219451" rIns="438903" bIns="219451" rtlCol="0" anchor="ctr"/>
          <a:lstStyle>
            <a:defPPr>
              <a:defRPr kern="1200"/>
            </a:defPPr>
            <a:lvl1pPr algn="r">
              <a:defRPr sz="3932">
                <a:solidFill>
                  <a:schemeClr val="tx1">
                    <a:tint val="75000"/>
                  </a:schemeClr>
                </a:solidFill>
              </a:defRPr>
            </a:lvl1pPr>
          </a:lstStyle>
          <a:p>
            <a:fld id="{09D57CD0-55F5-4017-8E2F-F1A5FF8435B8}" type="slidenum">
              <a:rPr lang="en-US" smtClean="0"/>
              <a:t>‹#›</a:t>
            </a:fld>
            <a:endParaRPr lang="en-US"/>
          </a:p>
        </p:txBody>
      </p:sp>
      <p:pic>
        <p:nvPicPr>
          <p:cNvPr id="7" name="New picture"/>
          <p:cNvPicPr/>
          <p:nvPr/>
        </p:nvPicPr>
        <p:blipFill>
          <a:blip r:embed="rId13"/>
          <a:stretch>
            <a:fillRect/>
          </a:stretch>
        </p:blipFill>
        <p:spPr>
          <a:xfrm rot="16200000">
            <a:off x="-10581444" y="21511171"/>
            <a:ext cx="13921131" cy="3620878"/>
          </a:xfrm>
          <a:prstGeom prst="rect">
            <a:avLst/>
          </a:prstGeom>
        </p:spPr>
      </p:pic>
      <p:pic>
        <p:nvPicPr>
          <p:cNvPr id="8" name="New picture"/>
          <p:cNvPicPr/>
          <p:nvPr/>
        </p:nvPicPr>
        <p:blipFill>
          <a:blip r:embed="rId13"/>
          <a:stretch>
            <a:fillRect/>
          </a:stretch>
        </p:blipFill>
        <p:spPr>
          <a:xfrm rot="5400000">
            <a:off x="26935526" y="21511171"/>
            <a:ext cx="13921131" cy="3620878"/>
          </a:xfrm>
          <a:prstGeom prst="rect">
            <a:avLst/>
          </a:prstGeom>
        </p:spPr>
      </p:pic>
      <p:pic>
        <p:nvPicPr>
          <p:cNvPr id="9" name="New picture"/>
          <p:cNvPicPr/>
          <p:nvPr/>
        </p:nvPicPr>
        <p:blipFill>
          <a:blip r:embed="rId14"/>
          <a:stretch>
            <a:fillRect/>
          </a:stretch>
        </p:blipFill>
        <p:spPr>
          <a:xfrm>
            <a:off x="1349069" y="43299177"/>
            <a:ext cx="27577075" cy="1424315"/>
          </a:xfrm>
          <a:prstGeom prst="rect">
            <a:avLst/>
          </a:prstGeom>
        </p:spPr>
      </p:pic>
      <p:sp>
        <p:nvSpPr>
          <p:cNvPr id="10" name="New shape"/>
          <p:cNvSpPr/>
          <p:nvPr/>
        </p:nvSpPr>
        <p:spPr>
          <a:xfrm>
            <a:off x="1349069" y="43856517"/>
            <a:ext cx="15137607" cy="1238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231">
                <a:solidFill>
                  <a:srgbClr val="808080"/>
                </a:solidFill>
              </a:rPr>
              <a:t>Template ID: contemplativecloud  Size: 36x48</a:t>
            </a:r>
          </a:p>
        </p:txBody>
      </p:sp>
    </p:spTree>
    <p:extLst>
      <p:ext uri="{BB962C8B-B14F-4D97-AF65-F5344CB8AC3E}">
        <p14:creationId xmlns:p14="http://schemas.microsoft.com/office/powerpoint/2010/main" val="1191322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a:defPPr>
      <a:lvl1pPr algn="ctr" defTabSz="3027442" rtl="0" eaLnBrk="1" latinLnBrk="0" hangingPunct="1">
        <a:spcBef>
          <a:spcPct val="0"/>
        </a:spcBef>
        <a:buNone/>
        <a:defRPr sz="14554" kern="1200">
          <a:solidFill>
            <a:schemeClr val="tx1"/>
          </a:solidFill>
          <a:latin typeface="+mj-lt"/>
          <a:ea typeface="+mj-ea"/>
          <a:cs typeface="+mj-cs"/>
        </a:defRPr>
      </a:lvl1pPr>
    </p:titleStyle>
    <p:bodyStyle>
      <a:defPPr>
        <a:defRPr kern="1200"/>
      </a:defPPr>
      <a:lvl1pPr marL="1135291" indent="-1135291" algn="l" defTabSz="3027442" rtl="0" eaLnBrk="1" latinLnBrk="0" hangingPunct="1">
        <a:spcBef>
          <a:spcPct val="20000"/>
        </a:spcBef>
        <a:buFont typeface="Arial" pitchFamily="34" charset="0"/>
        <a:buChar char="•"/>
        <a:defRPr sz="10623" kern="1200">
          <a:solidFill>
            <a:schemeClr val="tx1"/>
          </a:solidFill>
          <a:latin typeface="+mn-lt"/>
          <a:ea typeface="+mn-ea"/>
          <a:cs typeface="+mn-cs"/>
        </a:defRPr>
      </a:lvl1pPr>
      <a:lvl2pPr marL="2459797" indent="-946076" algn="l" defTabSz="3027442" rtl="0" eaLnBrk="1" latinLnBrk="0" hangingPunct="1">
        <a:spcBef>
          <a:spcPct val="20000"/>
        </a:spcBef>
        <a:buFont typeface="Arial" pitchFamily="34" charset="0"/>
        <a:buChar char="–"/>
        <a:defRPr sz="9243" kern="1200">
          <a:solidFill>
            <a:schemeClr val="tx1"/>
          </a:solidFill>
          <a:latin typeface="+mn-lt"/>
          <a:ea typeface="+mn-ea"/>
          <a:cs typeface="+mn-cs"/>
        </a:defRPr>
      </a:lvl2pPr>
      <a:lvl3pPr marL="3784303" indent="-756861" algn="l" defTabSz="3027442" rtl="0" eaLnBrk="1" latinLnBrk="0" hangingPunct="1">
        <a:spcBef>
          <a:spcPct val="20000"/>
        </a:spcBef>
        <a:buFont typeface="Arial" pitchFamily="34" charset="0"/>
        <a:buChar char="•"/>
        <a:defRPr sz="7932" kern="1200">
          <a:solidFill>
            <a:schemeClr val="tx1"/>
          </a:solidFill>
          <a:latin typeface="+mn-lt"/>
          <a:ea typeface="+mn-ea"/>
          <a:cs typeface="+mn-cs"/>
        </a:defRPr>
      </a:lvl3pPr>
      <a:lvl4pPr marL="5298024" indent="-756861" algn="l" defTabSz="3027442" rtl="0" eaLnBrk="1" latinLnBrk="0" hangingPunct="1">
        <a:spcBef>
          <a:spcPct val="20000"/>
        </a:spcBef>
        <a:buFont typeface="Arial" pitchFamily="34" charset="0"/>
        <a:buChar char="–"/>
        <a:defRPr sz="6691" kern="1200">
          <a:solidFill>
            <a:schemeClr val="tx1"/>
          </a:solidFill>
          <a:latin typeface="+mn-lt"/>
          <a:ea typeface="+mn-ea"/>
          <a:cs typeface="+mn-cs"/>
        </a:defRPr>
      </a:lvl4pPr>
      <a:lvl5pPr marL="6811745" indent="-756861" algn="l" defTabSz="3027442" rtl="0" eaLnBrk="1" latinLnBrk="0" hangingPunct="1">
        <a:spcBef>
          <a:spcPct val="20000"/>
        </a:spcBef>
        <a:buFont typeface="Arial" pitchFamily="34" charset="0"/>
        <a:buChar char="»"/>
        <a:defRPr sz="6691" kern="1200">
          <a:solidFill>
            <a:schemeClr val="tx1"/>
          </a:solidFill>
          <a:latin typeface="+mn-lt"/>
          <a:ea typeface="+mn-ea"/>
          <a:cs typeface="+mn-cs"/>
        </a:defRPr>
      </a:lvl5pPr>
      <a:lvl6pPr marL="8325466" indent="-756861" algn="l" defTabSz="3027442" rtl="0" eaLnBrk="1" latinLnBrk="0" hangingPunct="1">
        <a:spcBef>
          <a:spcPct val="20000"/>
        </a:spcBef>
        <a:buFont typeface="Arial" pitchFamily="34" charset="0"/>
        <a:buChar char="•"/>
        <a:defRPr sz="6691" kern="1200">
          <a:solidFill>
            <a:schemeClr val="tx1"/>
          </a:solidFill>
          <a:latin typeface="+mn-lt"/>
          <a:ea typeface="+mn-ea"/>
          <a:cs typeface="+mn-cs"/>
        </a:defRPr>
      </a:lvl6pPr>
      <a:lvl7pPr marL="9839187" indent="-756861" algn="l" defTabSz="3027442" rtl="0" eaLnBrk="1" latinLnBrk="0" hangingPunct="1">
        <a:spcBef>
          <a:spcPct val="20000"/>
        </a:spcBef>
        <a:buFont typeface="Arial" pitchFamily="34" charset="0"/>
        <a:buChar char="•"/>
        <a:defRPr sz="6691" kern="1200">
          <a:solidFill>
            <a:schemeClr val="tx1"/>
          </a:solidFill>
          <a:latin typeface="+mn-lt"/>
          <a:ea typeface="+mn-ea"/>
          <a:cs typeface="+mn-cs"/>
        </a:defRPr>
      </a:lvl7pPr>
      <a:lvl8pPr marL="11352908" indent="-756861" algn="l" defTabSz="3027442" rtl="0" eaLnBrk="1" latinLnBrk="0" hangingPunct="1">
        <a:spcBef>
          <a:spcPct val="20000"/>
        </a:spcBef>
        <a:buFont typeface="Arial" pitchFamily="34" charset="0"/>
        <a:buChar char="•"/>
        <a:defRPr sz="6691" kern="1200">
          <a:solidFill>
            <a:schemeClr val="tx1"/>
          </a:solidFill>
          <a:latin typeface="+mn-lt"/>
          <a:ea typeface="+mn-ea"/>
          <a:cs typeface="+mn-cs"/>
        </a:defRPr>
      </a:lvl8pPr>
      <a:lvl9pPr marL="12866629" indent="-756861" algn="l" defTabSz="3027442" rtl="0" eaLnBrk="1" latinLnBrk="0" hangingPunct="1">
        <a:spcBef>
          <a:spcPct val="20000"/>
        </a:spcBef>
        <a:buFont typeface="Arial" pitchFamily="34" charset="0"/>
        <a:buChar char="•"/>
        <a:defRPr sz="6691" kern="1200">
          <a:solidFill>
            <a:schemeClr val="tx1"/>
          </a:solidFill>
          <a:latin typeface="+mn-lt"/>
          <a:ea typeface="+mn-ea"/>
          <a:cs typeface="+mn-cs"/>
        </a:defRPr>
      </a:lvl9pPr>
    </p:bodyStyle>
    <p:otherStyle>
      <a:defPPr>
        <a:defRPr lang="en-US"/>
      </a:defPPr>
      <a:lvl1pPr marL="0" algn="l" defTabSz="3027442" rtl="0" eaLnBrk="1" latinLnBrk="0" hangingPunct="1">
        <a:defRPr sz="6001" kern="1200">
          <a:solidFill>
            <a:schemeClr val="tx1"/>
          </a:solidFill>
          <a:latin typeface="+mn-lt"/>
          <a:ea typeface="+mn-ea"/>
          <a:cs typeface="+mn-cs"/>
        </a:defRPr>
      </a:lvl1pPr>
      <a:lvl2pPr marL="1513721" algn="l" defTabSz="3027442" rtl="0" eaLnBrk="1" latinLnBrk="0" hangingPunct="1">
        <a:defRPr sz="6001" kern="1200">
          <a:solidFill>
            <a:schemeClr val="tx1"/>
          </a:solidFill>
          <a:latin typeface="+mn-lt"/>
          <a:ea typeface="+mn-ea"/>
          <a:cs typeface="+mn-cs"/>
        </a:defRPr>
      </a:lvl2pPr>
      <a:lvl3pPr marL="3027442" algn="l" defTabSz="3027442" rtl="0" eaLnBrk="1" latinLnBrk="0" hangingPunct="1">
        <a:defRPr sz="6001" kern="1200">
          <a:solidFill>
            <a:schemeClr val="tx1"/>
          </a:solidFill>
          <a:latin typeface="+mn-lt"/>
          <a:ea typeface="+mn-ea"/>
          <a:cs typeface="+mn-cs"/>
        </a:defRPr>
      </a:lvl3pPr>
      <a:lvl4pPr marL="4541163" algn="l" defTabSz="3027442" rtl="0" eaLnBrk="1" latinLnBrk="0" hangingPunct="1">
        <a:defRPr sz="6001" kern="1200">
          <a:solidFill>
            <a:schemeClr val="tx1"/>
          </a:solidFill>
          <a:latin typeface="+mn-lt"/>
          <a:ea typeface="+mn-ea"/>
          <a:cs typeface="+mn-cs"/>
        </a:defRPr>
      </a:lvl4pPr>
      <a:lvl5pPr marL="6054884" algn="l" defTabSz="3027442" rtl="0" eaLnBrk="1" latinLnBrk="0" hangingPunct="1">
        <a:defRPr sz="6001" kern="1200">
          <a:solidFill>
            <a:schemeClr val="tx1"/>
          </a:solidFill>
          <a:latin typeface="+mn-lt"/>
          <a:ea typeface="+mn-ea"/>
          <a:cs typeface="+mn-cs"/>
        </a:defRPr>
      </a:lvl5pPr>
      <a:lvl6pPr marL="7568605" algn="l" defTabSz="3027442" rtl="0" eaLnBrk="1" latinLnBrk="0" hangingPunct="1">
        <a:defRPr sz="6001" kern="1200">
          <a:solidFill>
            <a:schemeClr val="tx1"/>
          </a:solidFill>
          <a:latin typeface="+mn-lt"/>
          <a:ea typeface="+mn-ea"/>
          <a:cs typeface="+mn-cs"/>
        </a:defRPr>
      </a:lvl6pPr>
      <a:lvl7pPr marL="9082326" algn="l" defTabSz="3027442" rtl="0" eaLnBrk="1" latinLnBrk="0" hangingPunct="1">
        <a:defRPr sz="6001" kern="1200">
          <a:solidFill>
            <a:schemeClr val="tx1"/>
          </a:solidFill>
          <a:latin typeface="+mn-lt"/>
          <a:ea typeface="+mn-ea"/>
          <a:cs typeface="+mn-cs"/>
        </a:defRPr>
      </a:lvl7pPr>
      <a:lvl8pPr marL="10596047" algn="l" defTabSz="3027442" rtl="0" eaLnBrk="1" latinLnBrk="0" hangingPunct="1">
        <a:defRPr sz="6001" kern="1200">
          <a:solidFill>
            <a:schemeClr val="tx1"/>
          </a:solidFill>
          <a:latin typeface="+mn-lt"/>
          <a:ea typeface="+mn-ea"/>
          <a:cs typeface="+mn-cs"/>
        </a:defRPr>
      </a:lvl8pPr>
      <a:lvl9pPr marL="12109769" algn="l" defTabSz="3027442" rtl="0" eaLnBrk="1" latinLnBrk="0" hangingPunct="1">
        <a:defRPr sz="60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5E638CD7-EDC6-01BE-AF6A-4DE2D7188D3C}"/>
              </a:ext>
            </a:extLst>
          </p:cNvPr>
          <p:cNvCxnSpPr>
            <a:cxnSpLocks/>
          </p:cNvCxnSpPr>
          <p:nvPr/>
        </p:nvCxnSpPr>
        <p:spPr>
          <a:xfrm>
            <a:off x="582915" y="28715449"/>
            <a:ext cx="13704585" cy="0"/>
          </a:xfrm>
          <a:prstGeom prst="line">
            <a:avLst/>
          </a:prstGeom>
          <a:ln w="38100">
            <a:solidFill>
              <a:srgbClr val="C100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94D86DD-1F47-9148-5E12-786CFF4A72E6}"/>
              </a:ext>
            </a:extLst>
          </p:cNvPr>
          <p:cNvSpPr txBox="1"/>
          <p:nvPr/>
        </p:nvSpPr>
        <p:spPr>
          <a:xfrm>
            <a:off x="15884980" y="9988299"/>
            <a:ext cx="6580427" cy="3316573"/>
          </a:xfrm>
          <a:prstGeom prst="rect">
            <a:avLst/>
          </a:prstGeom>
          <a:noFill/>
        </p:spPr>
        <p:txBody>
          <a:bodyPr wrap="square" lIns="84098" tIns="42049" rIns="84098" bIns="42049" anchor="t">
            <a:spAutoFit/>
          </a:bodyPr>
          <a:lstStyle/>
          <a:p>
            <a:pPr algn="just"/>
            <a:endParaRPr lang="en-GB" sz="1800" b="1">
              <a:latin typeface="Open Sans" panose="020B0606030504020204" pitchFamily="34" charset="0"/>
              <a:ea typeface="Open Sans" panose="020B0606030504020204" pitchFamily="34" charset="0"/>
              <a:cs typeface="Open Sans" panose="020B0606030504020204" pitchFamily="34" charset="0"/>
            </a:endParaRPr>
          </a:p>
          <a:p>
            <a:pPr marL="420487" indent="-420487" algn="just">
              <a:buFont typeface="+mj-lt"/>
              <a:buAutoNum type="arabicPeriod"/>
            </a:pPr>
            <a:r>
              <a:rPr lang="en-US" sz="2400" b="1">
                <a:latin typeface="Open Sans" panose="020B0606030504020204" pitchFamily="34" charset="0"/>
                <a:ea typeface="Open Sans" panose="020B0606030504020204" pitchFamily="34" charset="0"/>
                <a:cs typeface="Open Sans" panose="020B0606030504020204" pitchFamily="34" charset="0"/>
              </a:rPr>
              <a:t>I</a:t>
            </a:r>
            <a:r>
              <a:rPr lang="en-US" sz="2400">
                <a:latin typeface="Open Sans" panose="020B0606030504020204" pitchFamily="34" charset="0"/>
                <a:ea typeface="Open Sans" panose="020B0606030504020204" pitchFamily="34" charset="0"/>
                <a:cs typeface="Open Sans" panose="020B0606030504020204" pitchFamily="34" charset="0"/>
              </a:rPr>
              <a:t>terate through the corpus and</a:t>
            </a:r>
            <a:r>
              <a:rPr lang="en-US" sz="2400" b="1">
                <a:latin typeface="Open Sans" panose="020B0606030504020204" pitchFamily="34" charset="0"/>
                <a:ea typeface="Open Sans" panose="020B0606030504020204" pitchFamily="34" charset="0"/>
                <a:cs typeface="Open Sans" panose="020B0606030504020204" pitchFamily="34" charset="0"/>
              </a:rPr>
              <a:t> calculate the length </a:t>
            </a:r>
            <a:r>
              <a:rPr lang="en-US" sz="2400">
                <a:latin typeface="Open Sans" panose="020B0606030504020204" pitchFamily="34" charset="0"/>
                <a:ea typeface="Open Sans" panose="020B0606030504020204" pitchFamily="34" charset="0"/>
                <a:cs typeface="Open Sans" panose="020B0606030504020204" pitchFamily="34" charset="0"/>
              </a:rPr>
              <a:t>of each sentence</a:t>
            </a:r>
            <a:r>
              <a:rPr lang="en-US" sz="2400" b="1">
                <a:latin typeface="Open Sans" panose="020B0606030504020204" pitchFamily="34" charset="0"/>
                <a:ea typeface="Open Sans" panose="020B0606030504020204" pitchFamily="34" charset="0"/>
                <a:cs typeface="Open Sans" panose="020B0606030504020204" pitchFamily="34" charset="0"/>
              </a:rPr>
              <a:t>.</a:t>
            </a:r>
            <a:endParaRPr lang="en-GB" sz="2400" b="1">
              <a:latin typeface="Open Sans" panose="020B0606030504020204" pitchFamily="34" charset="0"/>
              <a:ea typeface="Open Sans" panose="020B0606030504020204" pitchFamily="34" charset="0"/>
              <a:cs typeface="Open Sans" panose="020B0606030504020204" pitchFamily="34" charset="0"/>
            </a:endParaRPr>
          </a:p>
          <a:p>
            <a:pPr marL="420487" indent="-420487" algn="just">
              <a:buFont typeface="+mj-lt"/>
              <a:buAutoNum type="arabicPeriod"/>
            </a:pPr>
            <a:r>
              <a:rPr lang="en-GB" sz="2400" b="1">
                <a:latin typeface="Open Sans" panose="020B0606030504020204" pitchFamily="34" charset="0"/>
                <a:ea typeface="Open Sans" panose="020B0606030504020204" pitchFamily="34" charset="0"/>
                <a:cs typeface="Open Sans" panose="020B0606030504020204" pitchFamily="34" charset="0"/>
              </a:rPr>
              <a:t>Creating in four buckets: </a:t>
            </a:r>
            <a:r>
              <a:rPr lang="en-GB" sz="2400">
                <a:latin typeface="Open Sans" panose="020B0606030504020204" pitchFamily="34" charset="0"/>
                <a:ea typeface="Open Sans" panose="020B0606030504020204" pitchFamily="34" charset="0"/>
                <a:cs typeface="Open Sans" panose="020B0606030504020204" pitchFamily="34" charset="0"/>
              </a:rPr>
              <a:t>based on length range(&lt;=10, &gt;10 &amp; &lt;=25, &gt;25 &amp; &lt;=45, and  &lt;45).</a:t>
            </a:r>
            <a:endParaRPr lang="en-GB" sz="2400" b="1">
              <a:latin typeface="Open Sans" panose="020B0606030504020204" pitchFamily="34" charset="0"/>
              <a:ea typeface="Open Sans" panose="020B0606030504020204" pitchFamily="34" charset="0"/>
              <a:cs typeface="Open Sans" panose="020B0606030504020204" pitchFamily="34" charset="0"/>
            </a:endParaRPr>
          </a:p>
          <a:p>
            <a:pPr marL="420487" indent="-420487" algn="just">
              <a:buFont typeface="+mj-lt"/>
              <a:buAutoNum type="arabicPeriod"/>
            </a:pPr>
            <a:r>
              <a:rPr lang="en-GB" sz="2400" b="1">
                <a:latin typeface="Open Sans" panose="020B0606030504020204" pitchFamily="34" charset="0"/>
                <a:ea typeface="Open Sans" panose="020B0606030504020204" pitchFamily="34" charset="0"/>
                <a:cs typeface="Open Sans" panose="020B0606030504020204" pitchFamily="34" charset="0"/>
              </a:rPr>
              <a:t>Weighted Radom sampling: </a:t>
            </a:r>
            <a:r>
              <a:rPr lang="en-GB" sz="2400">
                <a:latin typeface="Open Sans" panose="020B0606030504020204" pitchFamily="34" charset="0"/>
                <a:ea typeface="Open Sans" panose="020B0606030504020204" pitchFamily="34" charset="0"/>
                <a:cs typeface="Open Sans" panose="020B0606030504020204" pitchFamily="34" charset="0"/>
              </a:rPr>
              <a:t>Based on the above distributions applied weighted random sampling to obtain </a:t>
            </a:r>
            <a:r>
              <a:rPr lang="en-GB" sz="2400" b="1">
                <a:latin typeface="Open Sans" panose="020B0606030504020204" pitchFamily="34" charset="0"/>
                <a:ea typeface="Open Sans" panose="020B0606030504020204" pitchFamily="34" charset="0"/>
                <a:cs typeface="Open Sans" panose="020B0606030504020204" pitchFamily="34" charset="0"/>
              </a:rPr>
              <a:t>120 samples</a:t>
            </a:r>
            <a:r>
              <a:rPr lang="en-GB" sz="2400">
                <a:latin typeface="Open Sans" panose="020B0606030504020204" pitchFamily="34" charset="0"/>
                <a:ea typeface="Open Sans" panose="020B0606030504020204" pitchFamily="34" charset="0"/>
                <a:cs typeface="Open Sans" panose="020B0606030504020204" pitchFamily="34" charset="0"/>
              </a:rPr>
              <a:t>.</a:t>
            </a:r>
          </a:p>
        </p:txBody>
      </p:sp>
      <p:sp>
        <p:nvSpPr>
          <p:cNvPr id="35" name="Rectangle 34"/>
          <p:cNvSpPr/>
          <p:nvPr/>
        </p:nvSpPr>
        <p:spPr>
          <a:xfrm>
            <a:off x="0" y="-11676"/>
            <a:ext cx="30275215" cy="31486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622"/>
          </a:p>
        </p:txBody>
      </p:sp>
      <p:sp>
        <p:nvSpPr>
          <p:cNvPr id="47" name="Rectangle 46"/>
          <p:cNvSpPr/>
          <p:nvPr/>
        </p:nvSpPr>
        <p:spPr>
          <a:xfrm>
            <a:off x="-1" y="3064979"/>
            <a:ext cx="30275215" cy="17331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622"/>
          </a:p>
        </p:txBody>
      </p:sp>
      <p:sp>
        <p:nvSpPr>
          <p:cNvPr id="48" name="Rectangle 47"/>
          <p:cNvSpPr/>
          <p:nvPr/>
        </p:nvSpPr>
        <p:spPr>
          <a:xfrm>
            <a:off x="0" y="42469815"/>
            <a:ext cx="30275215" cy="3705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622"/>
          </a:p>
        </p:txBody>
      </p:sp>
      <p:sp>
        <p:nvSpPr>
          <p:cNvPr id="36" name="Text Placeholder 9">
            <a:extLst>
              <a:ext uri="{FF2B5EF4-FFF2-40B4-BE49-F238E27FC236}">
                <a16:creationId xmlns:a16="http://schemas.microsoft.com/office/drawing/2014/main" id="{ADC1708B-DBA7-405A-832D-BDB694DCC894}"/>
              </a:ext>
            </a:extLst>
          </p:cNvPr>
          <p:cNvSpPr txBox="1"/>
          <p:nvPr/>
        </p:nvSpPr>
        <p:spPr>
          <a:xfrm>
            <a:off x="3143027" y="391322"/>
            <a:ext cx="25851498" cy="1331278"/>
          </a:xfrm>
          <a:prstGeom prst="rect">
            <a:avLst/>
          </a:prstGeom>
        </p:spPr>
        <p:txBody>
          <a:bodyPr/>
          <a:lstStyle>
            <a:defPPr>
              <a:defRPr kern="1200"/>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6000" b="1">
                <a:solidFill>
                  <a:srgbClr val="C00000"/>
                </a:solidFill>
                <a:latin typeface="Bree Serif" panose="02000503040000020004" pitchFamily="2" charset="0"/>
                <a:cs typeface="Arial" pitchFamily="34" charset="0"/>
              </a:rPr>
              <a:t>Exploring the Impact of Sentence Length on Attribution Evaluation Scores</a:t>
            </a:r>
          </a:p>
        </p:txBody>
      </p:sp>
      <p:sp>
        <p:nvSpPr>
          <p:cNvPr id="37" name="Text Placeholder 11">
            <a:extLst>
              <a:ext uri="{FF2B5EF4-FFF2-40B4-BE49-F238E27FC236}">
                <a16:creationId xmlns:a16="http://schemas.microsoft.com/office/drawing/2014/main" id="{D99616FF-2607-417E-B672-719261008DB5}"/>
              </a:ext>
            </a:extLst>
          </p:cNvPr>
          <p:cNvSpPr txBox="1"/>
          <p:nvPr/>
        </p:nvSpPr>
        <p:spPr>
          <a:xfrm>
            <a:off x="2522934" y="1652666"/>
            <a:ext cx="25229344" cy="707886"/>
          </a:xfrm>
          <a:prstGeom prst="rect">
            <a:avLst/>
          </a:prstGeom>
        </p:spPr>
        <p:txBody>
          <a:bodyPr>
            <a:spAutoFit/>
          </a:bodyPr>
          <a:lstStyle>
            <a:defPPr>
              <a:defRPr kern="1200"/>
            </a:defPPr>
            <a:lvl1pPr marL="0" indent="0" algn="l" defTabSz="4389028" rtl="0" eaLnBrk="1" latinLnBrk="0" hangingPunct="1">
              <a:spcBef>
                <a:spcPct val="20000"/>
              </a:spcBef>
              <a:buFont typeface="Arial" pitchFamily="34" charset="0"/>
              <a:buNone/>
              <a:defRPr sz="13400" kern="120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GB" sz="4000">
                <a:latin typeface="Open Sans" panose="020B0606030504020204" pitchFamily="34" charset="0"/>
                <a:ea typeface="Open Sans" panose="020B0606030504020204" pitchFamily="34" charset="0"/>
                <a:cs typeface="Open Sans" panose="020B0606030504020204" pitchFamily="34" charset="0"/>
              </a:rPr>
              <a:t>Tanya Kaintura, Payanshi Jain</a:t>
            </a:r>
          </a:p>
        </p:txBody>
      </p:sp>
      <p:sp>
        <p:nvSpPr>
          <p:cNvPr id="29" name="TextBox 28">
            <a:extLst>
              <a:ext uri="{FF2B5EF4-FFF2-40B4-BE49-F238E27FC236}">
                <a16:creationId xmlns:a16="http://schemas.microsoft.com/office/drawing/2014/main" id="{C8CF195C-51C5-4513-BC8D-A4C0776E21CE}"/>
              </a:ext>
            </a:extLst>
          </p:cNvPr>
          <p:cNvSpPr txBox="1"/>
          <p:nvPr/>
        </p:nvSpPr>
        <p:spPr>
          <a:xfrm>
            <a:off x="640847" y="3381682"/>
            <a:ext cx="11789657" cy="707886"/>
          </a:xfrm>
          <a:prstGeom prst="rect">
            <a:avLst/>
          </a:prstGeom>
          <a:solidFill>
            <a:schemeClr val="lt1"/>
          </a:solidFill>
          <a:ln>
            <a:noFill/>
          </a:ln>
          <a:effectLst>
            <a:outerShdw dist="76200" dir="5400000" algn="t" rotWithShape="0">
              <a:srgbClr val="C10000"/>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defTabSz="3243728">
              <a:defRPr/>
            </a:pPr>
            <a:r>
              <a:rPr lang="en-US" sz="4000">
                <a:latin typeface="Bree Serif" panose="02000503040000020004" pitchFamily="2" charset="0"/>
              </a:rPr>
              <a:t>Motivation</a:t>
            </a:r>
          </a:p>
        </p:txBody>
      </p:sp>
      <p:sp>
        <p:nvSpPr>
          <p:cNvPr id="53" name="TextBox 52">
            <a:extLst>
              <a:ext uri="{FF2B5EF4-FFF2-40B4-BE49-F238E27FC236}">
                <a16:creationId xmlns:a16="http://schemas.microsoft.com/office/drawing/2014/main" id="{D46BBE28-F297-4ACF-9FF2-A8CACF4EEE5F}"/>
              </a:ext>
            </a:extLst>
          </p:cNvPr>
          <p:cNvSpPr txBox="1"/>
          <p:nvPr/>
        </p:nvSpPr>
        <p:spPr>
          <a:xfrm>
            <a:off x="13631175" y="37125385"/>
            <a:ext cx="16180791" cy="707886"/>
          </a:xfrm>
          <a:prstGeom prst="rect">
            <a:avLst/>
          </a:prstGeom>
          <a:solidFill>
            <a:schemeClr val="lt1"/>
          </a:solidFill>
          <a:ln>
            <a:noFill/>
          </a:ln>
          <a:effectLst>
            <a:outerShdw dist="76200" dir="5400000" algn="t" rotWithShape="0">
              <a:srgbClr val="C10000"/>
            </a:outerShdw>
          </a:effectLst>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defTabSz="3243728">
              <a:defRPr sz="4000">
                <a:latin typeface="Bree Serif" panose="02000503040000020004" pitchFamily="2" charset="0"/>
              </a:defRPr>
            </a:lvl1pPr>
          </a:lstStyle>
          <a:p>
            <a:r>
              <a:rPr lang="en-US"/>
              <a:t>Conclusion</a:t>
            </a:r>
          </a:p>
        </p:txBody>
      </p:sp>
      <p:pic>
        <p:nvPicPr>
          <p:cNvPr id="1026" name="Picture 2" descr="logo-uva - Parantion">
            <a:extLst>
              <a:ext uri="{FF2B5EF4-FFF2-40B4-BE49-F238E27FC236}">
                <a16:creationId xmlns:a16="http://schemas.microsoft.com/office/drawing/2014/main" id="{6F5F4033-5F7F-9151-4160-9AD1A475C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69" y="203249"/>
            <a:ext cx="4055305" cy="186607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D9A3129-0B63-2887-E9FD-B6828EF1D81B}"/>
              </a:ext>
            </a:extLst>
          </p:cNvPr>
          <p:cNvSpPr txBox="1"/>
          <p:nvPr/>
        </p:nvSpPr>
        <p:spPr>
          <a:xfrm>
            <a:off x="541992" y="27023346"/>
            <a:ext cx="28835694" cy="707886"/>
          </a:xfrm>
          <a:prstGeom prst="rect">
            <a:avLst/>
          </a:prstGeom>
          <a:solidFill>
            <a:schemeClr val="lt1"/>
          </a:solidFill>
          <a:ln>
            <a:noFill/>
          </a:ln>
          <a:effectLst>
            <a:outerShdw dist="76200" dir="5400000" algn="t" rotWithShape="0">
              <a:srgbClr val="C10000"/>
            </a:outerShdw>
          </a:effectLst>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defTabSz="3243728">
              <a:defRPr sz="4000">
                <a:latin typeface="Bree Serif" panose="02000503040000020004" pitchFamily="2" charset="0"/>
              </a:defRPr>
            </a:lvl1pPr>
          </a:lstStyle>
          <a:p>
            <a:r>
              <a:rPr lang="en-US"/>
              <a:t>Experiments and Results</a:t>
            </a:r>
          </a:p>
        </p:txBody>
      </p:sp>
      <p:sp>
        <p:nvSpPr>
          <p:cNvPr id="39" name="TextBox 38">
            <a:extLst>
              <a:ext uri="{FF2B5EF4-FFF2-40B4-BE49-F238E27FC236}">
                <a16:creationId xmlns:a16="http://schemas.microsoft.com/office/drawing/2014/main" id="{032D782C-2F95-E4EC-E3DA-5971C769E8CB}"/>
              </a:ext>
            </a:extLst>
          </p:cNvPr>
          <p:cNvSpPr txBox="1"/>
          <p:nvPr/>
        </p:nvSpPr>
        <p:spPr>
          <a:xfrm>
            <a:off x="591723" y="9146299"/>
            <a:ext cx="4868310" cy="646331"/>
          </a:xfrm>
          <a:prstGeom prst="rect">
            <a:avLst/>
          </a:prstGeom>
          <a:noFill/>
        </p:spPr>
        <p:txBody>
          <a:bodyPr wrap="square" rtlCol="0">
            <a:spAutoFit/>
          </a:bodyPr>
          <a:lstStyle/>
          <a:p>
            <a:r>
              <a:rPr lang="en-GB" sz="3600">
                <a:solidFill>
                  <a:schemeClr val="dk1"/>
                </a:solidFill>
                <a:latin typeface="Bree Serif" panose="02000503040000020004" pitchFamily="2" charset="0"/>
              </a:rPr>
              <a:t>1) </a:t>
            </a:r>
            <a:r>
              <a:rPr lang="en-GB" sz="3600" err="1">
                <a:solidFill>
                  <a:schemeClr val="dk1"/>
                </a:solidFill>
                <a:latin typeface="Bree Serif" panose="02000503040000020004" pitchFamily="2" charset="0"/>
              </a:rPr>
              <a:t>RoBERTa</a:t>
            </a:r>
            <a:r>
              <a:rPr lang="en-GB" sz="3600">
                <a:solidFill>
                  <a:schemeClr val="dk1"/>
                </a:solidFill>
                <a:latin typeface="Bree Serif" panose="02000503040000020004" pitchFamily="2" charset="0"/>
              </a:rPr>
              <a:t> Model</a:t>
            </a:r>
            <a:endParaRPr lang="en-PL" sz="3600" baseline="30000">
              <a:solidFill>
                <a:schemeClr val="dk1"/>
              </a:solidFill>
              <a:latin typeface="Bree Serif" panose="02000503040000020004" pitchFamily="2" charset="0"/>
            </a:endParaRPr>
          </a:p>
        </p:txBody>
      </p:sp>
      <p:sp>
        <p:nvSpPr>
          <p:cNvPr id="7" name="TextBox 6">
            <a:extLst>
              <a:ext uri="{FF2B5EF4-FFF2-40B4-BE49-F238E27FC236}">
                <a16:creationId xmlns:a16="http://schemas.microsoft.com/office/drawing/2014/main" id="{10F4CE9E-0985-3A35-F890-27E097C9FA0A}"/>
              </a:ext>
            </a:extLst>
          </p:cNvPr>
          <p:cNvSpPr txBox="1"/>
          <p:nvPr/>
        </p:nvSpPr>
        <p:spPr>
          <a:xfrm>
            <a:off x="634036" y="8311668"/>
            <a:ext cx="28725923" cy="707886"/>
          </a:xfrm>
          <a:prstGeom prst="rect">
            <a:avLst/>
          </a:prstGeom>
          <a:solidFill>
            <a:schemeClr val="lt1"/>
          </a:solidFill>
          <a:ln>
            <a:noFill/>
          </a:ln>
          <a:effectLst>
            <a:outerShdw dist="76200" dir="5400000" algn="t" rotWithShape="0">
              <a:srgbClr val="C10000"/>
            </a:outerShdw>
          </a:effectLst>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defTabSz="3243728">
              <a:defRPr sz="4000">
                <a:latin typeface="Bree Serif" panose="02000503040000020004" pitchFamily="2" charset="0"/>
              </a:defRPr>
            </a:lvl1pPr>
          </a:lstStyle>
          <a:p>
            <a:r>
              <a:rPr lang="en-US"/>
              <a:t>Methodology</a:t>
            </a:r>
          </a:p>
        </p:txBody>
      </p:sp>
      <p:sp>
        <p:nvSpPr>
          <p:cNvPr id="10" name="TextBox 9">
            <a:extLst>
              <a:ext uri="{FF2B5EF4-FFF2-40B4-BE49-F238E27FC236}">
                <a16:creationId xmlns:a16="http://schemas.microsoft.com/office/drawing/2014/main" id="{6C0C7DA0-83B9-3C5C-A6F0-52181A13EEEB}"/>
              </a:ext>
            </a:extLst>
          </p:cNvPr>
          <p:cNvSpPr txBox="1"/>
          <p:nvPr/>
        </p:nvSpPr>
        <p:spPr>
          <a:xfrm>
            <a:off x="595816" y="4351523"/>
            <a:ext cx="11827878" cy="3408906"/>
          </a:xfrm>
          <a:prstGeom prst="rect">
            <a:avLst/>
          </a:prstGeom>
          <a:noFill/>
        </p:spPr>
        <p:txBody>
          <a:bodyPr wrap="square" lIns="84098" tIns="42049" rIns="84098" bIns="42049" anchor="t">
            <a:spAutoFit/>
          </a:bodyPr>
          <a:lstStyle/>
          <a:p>
            <a:pPr marL="342900" indent="-342900" algn="just">
              <a:buFont typeface="Arial" panose="020B0604020202020204" pitchFamily="34" charset="0"/>
              <a:buChar char="•"/>
            </a:pPr>
            <a:r>
              <a:rPr lang="en-US" sz="2400" b="1">
                <a:latin typeface="Open Sans" panose="020B0606030504020204" pitchFamily="34" charset="0"/>
                <a:ea typeface="Open Sans" panose="020B0606030504020204" pitchFamily="34" charset="0"/>
                <a:cs typeface="Open Sans" panose="020B0606030504020204" pitchFamily="34" charset="0"/>
              </a:rPr>
              <a:t>Hypothesis: </a:t>
            </a:r>
            <a:r>
              <a:rPr lang="en-US" sz="2400">
                <a:latin typeface="Open Sans" panose="020B0606030504020204" pitchFamily="34" charset="0"/>
                <a:ea typeface="Open Sans" panose="020B0606030504020204" pitchFamily="34" charset="0"/>
                <a:cs typeface="Open Sans" panose="020B0606030504020204" pitchFamily="34" charset="0"/>
              </a:rPr>
              <a:t>Longer sentences tend to receive lower attribution evaluation scores due to the presence of complex linguistic interactions.</a:t>
            </a:r>
          </a:p>
          <a:p>
            <a:pPr marL="342900" indent="-342900" algn="just">
              <a:buFont typeface="Arial" panose="020B0604020202020204" pitchFamily="34" charset="0"/>
              <a:buChar char="•"/>
            </a:pPr>
            <a:r>
              <a:rPr lang="en-US" sz="2400">
                <a:latin typeface="Open Sans" panose="020B0606030504020204" pitchFamily="34" charset="0"/>
                <a:ea typeface="Open Sans" panose="020B0606030504020204" pitchFamily="34" charset="0"/>
                <a:cs typeface="Open Sans" panose="020B0606030504020204" pitchFamily="34" charset="0"/>
              </a:rPr>
              <a:t>Word phrases and idiomatic expressions often found in longer sentences convey meaning or sentiment as a whole, making semantics of a sentence independent of individual words[1][2]. </a:t>
            </a:r>
          </a:p>
          <a:p>
            <a:pPr marL="342900" indent="-342900" algn="just">
              <a:buFont typeface="Arial" panose="020B0604020202020204" pitchFamily="34" charset="0"/>
              <a:buChar char="•"/>
            </a:pPr>
            <a:r>
              <a:rPr lang="en-US" sz="2400">
                <a:latin typeface="Open Sans" panose="020B0606030504020204" pitchFamily="34" charset="0"/>
                <a:ea typeface="Open Sans" panose="020B0606030504020204" pitchFamily="34" charset="0"/>
                <a:cs typeface="Open Sans" panose="020B0606030504020204" pitchFamily="34" charset="0"/>
              </a:rPr>
              <a:t>Importance of word phrases: The presence of word phrases as shortcuts in longer sentences highlights the need to understand their impact on attribution methods, as they can significantly influence the evaluation of feature importance.</a:t>
            </a:r>
          </a:p>
        </p:txBody>
      </p:sp>
      <p:sp>
        <p:nvSpPr>
          <p:cNvPr id="26" name="TextBox 25">
            <a:extLst>
              <a:ext uri="{FF2B5EF4-FFF2-40B4-BE49-F238E27FC236}">
                <a16:creationId xmlns:a16="http://schemas.microsoft.com/office/drawing/2014/main" id="{032ACC83-DD50-1D6A-A401-960DDFEF1D97}"/>
              </a:ext>
            </a:extLst>
          </p:cNvPr>
          <p:cNvSpPr txBox="1"/>
          <p:nvPr/>
        </p:nvSpPr>
        <p:spPr>
          <a:xfrm>
            <a:off x="588673" y="11817502"/>
            <a:ext cx="10291871" cy="646331"/>
          </a:xfrm>
          <a:prstGeom prst="rect">
            <a:avLst/>
          </a:prstGeom>
          <a:noFill/>
        </p:spPr>
        <p:txBody>
          <a:bodyPr wrap="square" rtlCol="0">
            <a:spAutoFit/>
          </a:bodyPr>
          <a:lstStyle/>
          <a:p>
            <a:r>
              <a:rPr lang="en-GB" sz="3600">
                <a:solidFill>
                  <a:schemeClr val="dk1"/>
                </a:solidFill>
                <a:latin typeface="Bree Serif" panose="02000503040000020004" pitchFamily="2" charset="0"/>
              </a:rPr>
              <a:t> Stanford Sentiment Treebank Dataset</a:t>
            </a:r>
            <a:endParaRPr lang="en-PL" sz="3600" baseline="30000">
              <a:solidFill>
                <a:schemeClr val="dk1"/>
              </a:solidFill>
              <a:latin typeface="Bree Serif" panose="02000503040000020004" pitchFamily="2" charset="0"/>
            </a:endParaRPr>
          </a:p>
        </p:txBody>
      </p:sp>
      <p:sp>
        <p:nvSpPr>
          <p:cNvPr id="17" name="TextBox 16">
            <a:extLst>
              <a:ext uri="{FF2B5EF4-FFF2-40B4-BE49-F238E27FC236}">
                <a16:creationId xmlns:a16="http://schemas.microsoft.com/office/drawing/2014/main" id="{61414E2C-7375-DE95-A10D-0A91370BA744}"/>
              </a:ext>
            </a:extLst>
          </p:cNvPr>
          <p:cNvSpPr txBox="1"/>
          <p:nvPr/>
        </p:nvSpPr>
        <p:spPr>
          <a:xfrm>
            <a:off x="640847" y="13322308"/>
            <a:ext cx="8359922" cy="367945"/>
          </a:xfrm>
          <a:prstGeom prst="rect">
            <a:avLst/>
          </a:prstGeom>
          <a:noFill/>
        </p:spPr>
        <p:txBody>
          <a:bodyPr wrap="square" lIns="84098" tIns="42049" rIns="84098" bIns="42049" rtlCol="0" anchor="t">
            <a:spAutoFit/>
          </a:bodyPr>
          <a:lstStyle/>
          <a:p>
            <a:pPr marL="420487" indent="-420487">
              <a:buFont typeface="Arial" panose="020B0604020202020204" pitchFamily="34" charset="0"/>
              <a:buChar char="•"/>
            </a:pPr>
            <a:endParaRPr lang="en-GB" sz="1839">
              <a:solidFill>
                <a:srgbClr val="444444"/>
              </a:solidFill>
              <a:latin typeface="Open Sans" panose="020B0606030504020204" pitchFamily="34" charset="0"/>
            </a:endParaRPr>
          </a:p>
        </p:txBody>
      </p:sp>
      <p:sp>
        <p:nvSpPr>
          <p:cNvPr id="44" name="TextBox 43">
            <a:extLst>
              <a:ext uri="{FF2B5EF4-FFF2-40B4-BE49-F238E27FC236}">
                <a16:creationId xmlns:a16="http://schemas.microsoft.com/office/drawing/2014/main" id="{BE0A9FF2-7B02-A572-C1AC-1F530DADD82B}"/>
              </a:ext>
            </a:extLst>
          </p:cNvPr>
          <p:cNvSpPr txBox="1"/>
          <p:nvPr/>
        </p:nvSpPr>
        <p:spPr>
          <a:xfrm>
            <a:off x="634037" y="9899306"/>
            <a:ext cx="14147692" cy="1562247"/>
          </a:xfrm>
          <a:prstGeom prst="rect">
            <a:avLst/>
          </a:prstGeom>
          <a:noFill/>
        </p:spPr>
        <p:txBody>
          <a:bodyPr wrap="square" lIns="84098" tIns="42049" rIns="84098" bIns="42049" anchor="t">
            <a:spAutoFit/>
          </a:bodyPr>
          <a:lstStyle/>
          <a:p>
            <a:pPr marL="342900" indent="-342900" algn="just">
              <a:buFont typeface="Arial" panose="020B0604020202020204" pitchFamily="34" charset="0"/>
              <a:buChar char="•"/>
            </a:pPr>
            <a:r>
              <a:rPr lang="en-US" sz="2400" err="1">
                <a:latin typeface="Open Sans" panose="020B0606030504020204" pitchFamily="34" charset="0"/>
                <a:ea typeface="Open Sans" panose="020B0606030504020204" pitchFamily="34" charset="0"/>
                <a:cs typeface="Open Sans" panose="020B0606030504020204" pitchFamily="34" charset="0"/>
              </a:rPr>
              <a:t>RoBERTa</a:t>
            </a:r>
            <a:r>
              <a:rPr lang="en-US" sz="2400">
                <a:latin typeface="Open Sans" panose="020B0606030504020204" pitchFamily="34" charset="0"/>
                <a:ea typeface="Open Sans" panose="020B0606030504020204" pitchFamily="34" charset="0"/>
                <a:cs typeface="Open Sans" panose="020B0606030504020204" pitchFamily="34" charset="0"/>
              </a:rPr>
              <a:t> is an extended version of BERT trained on a large corpus with longer sequences.</a:t>
            </a:r>
          </a:p>
          <a:p>
            <a:pPr marL="342900" indent="-342900" algn="just">
              <a:buFont typeface="Arial" panose="020B0604020202020204" pitchFamily="34" charset="0"/>
              <a:buChar char="•"/>
            </a:pPr>
            <a:r>
              <a:rPr lang="en-US" sz="2400" err="1">
                <a:latin typeface="Open Sans" panose="020B0606030504020204" pitchFamily="34" charset="0"/>
                <a:ea typeface="Open Sans" panose="020B0606030504020204" pitchFamily="34" charset="0"/>
                <a:cs typeface="Open Sans" panose="020B0606030504020204" pitchFamily="34" charset="0"/>
              </a:rPr>
              <a:t>RoBERTa</a:t>
            </a:r>
            <a:r>
              <a:rPr lang="en-US" sz="2400">
                <a:latin typeface="Open Sans" panose="020B0606030504020204" pitchFamily="34" charset="0"/>
                <a:ea typeface="Open Sans" panose="020B0606030504020204" pitchFamily="34" charset="0"/>
                <a:cs typeface="Open Sans" panose="020B0606030504020204" pitchFamily="34" charset="0"/>
              </a:rPr>
              <a:t> has the same architecture as BERT but uses a byte-level BPE as a tokenizer and uses a different pretraining scheme.</a:t>
            </a:r>
          </a:p>
          <a:p>
            <a:pPr marL="342900" indent="-342900" algn="just">
              <a:buFont typeface="Arial" panose="020B0604020202020204" pitchFamily="34" charset="0"/>
              <a:buChar char="•"/>
            </a:pPr>
            <a:endParaRPr lang="en-US" sz="2400">
              <a:latin typeface="Open Sans" panose="020B0606030504020204" pitchFamily="34" charset="0"/>
              <a:ea typeface="Open Sans" panose="020B0606030504020204" pitchFamily="34" charset="0"/>
              <a:cs typeface="Open Sans" panose="020B0606030504020204" pitchFamily="34" charset="0"/>
            </a:endParaRPr>
          </a:p>
        </p:txBody>
      </p:sp>
      <p:sp>
        <p:nvSpPr>
          <p:cNvPr id="49" name="TextBox 48">
            <a:extLst>
              <a:ext uri="{FF2B5EF4-FFF2-40B4-BE49-F238E27FC236}">
                <a16:creationId xmlns:a16="http://schemas.microsoft.com/office/drawing/2014/main" id="{014EAC59-B037-24D6-4ED6-B841399649B9}"/>
              </a:ext>
            </a:extLst>
          </p:cNvPr>
          <p:cNvSpPr txBox="1"/>
          <p:nvPr/>
        </p:nvSpPr>
        <p:spPr>
          <a:xfrm>
            <a:off x="651763" y="12561258"/>
            <a:ext cx="11678825" cy="1192915"/>
          </a:xfrm>
          <a:prstGeom prst="rect">
            <a:avLst/>
          </a:prstGeom>
          <a:noFill/>
        </p:spPr>
        <p:txBody>
          <a:bodyPr wrap="square" lIns="84098" tIns="42049" rIns="84098" bIns="42049" anchor="t">
            <a:spAutoFit/>
          </a:bodyPr>
          <a:lstStyle/>
          <a:p>
            <a:r>
              <a:rPr lang="en-GB" sz="2400" b="1">
                <a:latin typeface="Open Sans"/>
                <a:ea typeface="Open Sans"/>
                <a:cs typeface="Open Sans"/>
              </a:rPr>
              <a:t>Characteristics:</a:t>
            </a:r>
            <a:endParaRPr lang="en-GB" sz="2400">
              <a:latin typeface="Open Sans"/>
              <a:ea typeface="Open Sans"/>
              <a:cs typeface="Open Sans"/>
            </a:endParaRPr>
          </a:p>
          <a:p>
            <a:pPr marL="342900" indent="-342900">
              <a:buFont typeface="Arial" panose="020B0604020202020204" pitchFamily="34" charset="0"/>
              <a:buChar char="•"/>
            </a:pPr>
            <a:r>
              <a:rPr lang="en-GB" sz="2400">
                <a:latin typeface="Open Sans"/>
                <a:ea typeface="Open Sans"/>
                <a:cs typeface="Open Sans"/>
              </a:rPr>
              <a:t>11,855 movie reviews</a:t>
            </a:r>
          </a:p>
          <a:p>
            <a:pPr marL="342900" indent="-342900">
              <a:buFont typeface="Arial" panose="020B0604020202020204" pitchFamily="34" charset="0"/>
              <a:buChar char="•"/>
            </a:pPr>
            <a:r>
              <a:rPr lang="en-GB" sz="2400">
                <a:latin typeface="Open Sans"/>
                <a:ea typeface="Open Sans"/>
                <a:cs typeface="Open Sans"/>
              </a:rPr>
              <a:t>Each annotated with sentiment</a:t>
            </a:r>
          </a:p>
        </p:txBody>
      </p:sp>
      <p:sp>
        <p:nvSpPr>
          <p:cNvPr id="898" name="TextBox 897">
            <a:extLst>
              <a:ext uri="{FF2B5EF4-FFF2-40B4-BE49-F238E27FC236}">
                <a16:creationId xmlns:a16="http://schemas.microsoft.com/office/drawing/2014/main" id="{FDC226BC-9C59-4BC3-9D3B-3A11554B0EEE}"/>
              </a:ext>
            </a:extLst>
          </p:cNvPr>
          <p:cNvSpPr txBox="1"/>
          <p:nvPr/>
        </p:nvSpPr>
        <p:spPr>
          <a:xfrm>
            <a:off x="582915" y="27915300"/>
            <a:ext cx="14917114" cy="646331"/>
          </a:xfrm>
          <a:prstGeom prst="rect">
            <a:avLst/>
          </a:prstGeom>
          <a:noFill/>
        </p:spPr>
        <p:txBody>
          <a:bodyPr wrap="square" rtlCol="0">
            <a:spAutoFit/>
          </a:bodyPr>
          <a:lstStyle/>
          <a:p>
            <a:r>
              <a:rPr lang="en-GB" sz="3600">
                <a:solidFill>
                  <a:schemeClr val="dk1"/>
                </a:solidFill>
                <a:latin typeface="Bree Serif" panose="02000503040000020004" pitchFamily="2" charset="0"/>
              </a:rPr>
              <a:t>Evaluation vs Length of sentences for different Attribution method </a:t>
            </a:r>
            <a:endParaRPr lang="en-PL" sz="3600">
              <a:solidFill>
                <a:schemeClr val="dk1"/>
              </a:solidFill>
              <a:latin typeface="Bree Serif" panose="02000503040000020004" pitchFamily="2" charset="0"/>
            </a:endParaRPr>
          </a:p>
        </p:txBody>
      </p:sp>
      <p:sp>
        <p:nvSpPr>
          <p:cNvPr id="905" name="TextBox 904">
            <a:extLst>
              <a:ext uri="{FF2B5EF4-FFF2-40B4-BE49-F238E27FC236}">
                <a16:creationId xmlns:a16="http://schemas.microsoft.com/office/drawing/2014/main" id="{0B4A353E-8389-0769-4F57-E243383E1D47}"/>
              </a:ext>
            </a:extLst>
          </p:cNvPr>
          <p:cNvSpPr txBox="1"/>
          <p:nvPr/>
        </p:nvSpPr>
        <p:spPr>
          <a:xfrm>
            <a:off x="438910" y="37137295"/>
            <a:ext cx="12870307" cy="707886"/>
          </a:xfrm>
          <a:prstGeom prst="rect">
            <a:avLst/>
          </a:prstGeom>
          <a:solidFill>
            <a:schemeClr val="lt1"/>
          </a:solidFill>
          <a:ln>
            <a:noFill/>
          </a:ln>
          <a:effectLst>
            <a:outerShdw dist="76200" dir="5400000" algn="t" rotWithShape="0">
              <a:srgbClr val="C10000"/>
            </a:outerShdw>
          </a:effectLst>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defTabSz="3243728">
              <a:defRPr sz="4000">
                <a:latin typeface="Bree Serif" panose="02000503040000020004" pitchFamily="2" charset="0"/>
              </a:defRPr>
            </a:lvl1pPr>
          </a:lstStyle>
          <a:p>
            <a:r>
              <a:rPr lang="en-US"/>
              <a:t>Limitations</a:t>
            </a:r>
          </a:p>
        </p:txBody>
      </p:sp>
      <p:sp>
        <p:nvSpPr>
          <p:cNvPr id="908" name="TextBox 907">
            <a:extLst>
              <a:ext uri="{FF2B5EF4-FFF2-40B4-BE49-F238E27FC236}">
                <a16:creationId xmlns:a16="http://schemas.microsoft.com/office/drawing/2014/main" id="{9EB39CB6-6831-6926-FBED-B335C10DA9C6}"/>
              </a:ext>
            </a:extLst>
          </p:cNvPr>
          <p:cNvSpPr txBox="1"/>
          <p:nvPr/>
        </p:nvSpPr>
        <p:spPr>
          <a:xfrm>
            <a:off x="13616127" y="37995480"/>
            <a:ext cx="16195839" cy="3039574"/>
          </a:xfrm>
          <a:prstGeom prst="rect">
            <a:avLst/>
          </a:prstGeom>
          <a:noFill/>
        </p:spPr>
        <p:txBody>
          <a:bodyPr wrap="square" lIns="84098" tIns="42049" rIns="84098" bIns="42049" anchor="t">
            <a:spAutoFit/>
          </a:bodyPr>
          <a:lstStyle/>
          <a:p>
            <a:pPr algn="just"/>
            <a:r>
              <a:rPr lang="en-US" sz="2400">
                <a:latin typeface="Open Sans" panose="020B0606030504020204" pitchFamily="34" charset="0"/>
                <a:ea typeface="Open Sans" panose="020B0606030504020204" pitchFamily="34" charset="0"/>
                <a:cs typeface="Open Sans" panose="020B0606030504020204" pitchFamily="34" charset="0"/>
              </a:rPr>
              <a:t>Based on the provided tables and the given hypothesis, the following conclusions can be drawn</a:t>
            </a:r>
          </a:p>
          <a:p>
            <a:pPr marL="342900" indent="-342900" algn="just">
              <a:buFont typeface="Arial" panose="020B0604020202020204" pitchFamily="34" charset="0"/>
              <a:buChar char="•"/>
            </a:pPr>
            <a:r>
              <a:rPr lang="en-US" sz="2400">
                <a:latin typeface="Open Sans" panose="020B0606030504020204" pitchFamily="34" charset="0"/>
                <a:ea typeface="Open Sans" panose="020B0606030504020204" pitchFamily="34" charset="0"/>
                <a:cs typeface="Open Sans" panose="020B0606030504020204" pitchFamily="34" charset="0"/>
              </a:rPr>
              <a:t>Comprehensiveness and Sufficiency: It can be observed that longer sentences generally receive lower attribution evaluation scores. This supports the hypothesis that longer sentences tend to have lower attribution scores. </a:t>
            </a:r>
          </a:p>
          <a:p>
            <a:pPr marL="342900" indent="-342900" algn="just">
              <a:buFont typeface="Arial" panose="020B0604020202020204" pitchFamily="34" charset="0"/>
              <a:buChar char="•"/>
            </a:pPr>
            <a:r>
              <a:rPr lang="en-US" sz="2400">
                <a:latin typeface="Open Sans" panose="020B0606030504020204" pitchFamily="34" charset="0"/>
                <a:ea typeface="Open Sans" panose="020B0606030504020204" pitchFamily="34" charset="0"/>
                <a:cs typeface="Open Sans" panose="020B0606030504020204" pitchFamily="34" charset="0"/>
              </a:rPr>
              <a:t>AUC (Area Under the Curve): The AUC scores provide an overall measure of the performance of the attribution methods. While the AUC scores vary across the different baselines and sentence lengths, there is no clear pattern indicating a direct relationship with sentence length. Therefore, the hypothesis regarding the influence of sentence length on AUC scores is inconclusive based solely on the provided data.</a:t>
            </a:r>
          </a:p>
        </p:txBody>
      </p:sp>
      <p:sp>
        <p:nvSpPr>
          <p:cNvPr id="909" name="TextBox 908">
            <a:extLst>
              <a:ext uri="{FF2B5EF4-FFF2-40B4-BE49-F238E27FC236}">
                <a16:creationId xmlns:a16="http://schemas.microsoft.com/office/drawing/2014/main" id="{6E10BA7C-4D35-1AB5-EAF0-12DF7FE71024}"/>
              </a:ext>
            </a:extLst>
          </p:cNvPr>
          <p:cNvSpPr txBox="1"/>
          <p:nvPr/>
        </p:nvSpPr>
        <p:spPr>
          <a:xfrm>
            <a:off x="493317" y="40190242"/>
            <a:ext cx="29159340" cy="707886"/>
          </a:xfrm>
          <a:prstGeom prst="rect">
            <a:avLst/>
          </a:prstGeom>
          <a:solidFill>
            <a:schemeClr val="lt1"/>
          </a:solidFill>
          <a:ln>
            <a:noFill/>
          </a:ln>
          <a:effectLst>
            <a:outerShdw dist="76200" dir="5400000" algn="t" rotWithShape="0">
              <a:srgbClr val="C10000"/>
            </a:outerShdw>
          </a:effectLst>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defTabSz="3243728">
              <a:defRPr sz="4000">
                <a:latin typeface="Bree Serif" panose="02000503040000020004" pitchFamily="2" charset="0"/>
              </a:defRPr>
            </a:lvl1pPr>
          </a:lstStyle>
          <a:p>
            <a:r>
              <a:rPr lang="en-US"/>
              <a:t>References</a:t>
            </a:r>
          </a:p>
        </p:txBody>
      </p:sp>
      <p:sp>
        <p:nvSpPr>
          <p:cNvPr id="910" name="TextBox 909">
            <a:extLst>
              <a:ext uri="{FF2B5EF4-FFF2-40B4-BE49-F238E27FC236}">
                <a16:creationId xmlns:a16="http://schemas.microsoft.com/office/drawing/2014/main" id="{F99C0E26-13FF-ACC2-E270-4A6A3AE41F76}"/>
              </a:ext>
            </a:extLst>
          </p:cNvPr>
          <p:cNvSpPr txBox="1"/>
          <p:nvPr/>
        </p:nvSpPr>
        <p:spPr>
          <a:xfrm>
            <a:off x="506612" y="41151097"/>
            <a:ext cx="29089467" cy="700472"/>
          </a:xfrm>
          <a:prstGeom prst="rect">
            <a:avLst/>
          </a:prstGeom>
          <a:noFill/>
        </p:spPr>
        <p:txBody>
          <a:bodyPr wrap="square" lIns="84098" tIns="42049" rIns="84098" bIns="42049" anchor="t">
            <a:spAutoFit/>
          </a:bodyPr>
          <a:lstStyle/>
          <a:p>
            <a:r>
              <a:rPr lang="en-GB" sz="2000">
                <a:latin typeface="Open Sans"/>
                <a:ea typeface="Open Sans"/>
                <a:cs typeface="Open Sans"/>
              </a:rPr>
              <a:t>[1]:</a:t>
            </a:r>
            <a:r>
              <a:rPr lang="en-GB" sz="2000" err="1">
                <a:latin typeface="Open Sans"/>
                <a:ea typeface="Open Sans"/>
                <a:cs typeface="Open Sans"/>
              </a:rPr>
              <a:t>Mengnan</a:t>
            </a:r>
            <a:r>
              <a:rPr lang="en-GB" sz="2000">
                <a:latin typeface="Open Sans"/>
                <a:ea typeface="Open Sans"/>
                <a:cs typeface="Open Sans"/>
              </a:rPr>
              <a:t> Du1∗, Varun Manjunatha2, Rajiv Jain2, Ruchi Deshpande3, Franck Dernoncourt2,  </a:t>
            </a:r>
            <a:r>
              <a:rPr lang="en-GB" sz="2000" err="1">
                <a:latin typeface="Open Sans"/>
                <a:ea typeface="Open Sans"/>
                <a:cs typeface="Open Sans"/>
              </a:rPr>
              <a:t>Jiuxiang</a:t>
            </a:r>
            <a:r>
              <a:rPr lang="en-GB" sz="2000">
                <a:latin typeface="Open Sans"/>
                <a:ea typeface="Open Sans"/>
                <a:cs typeface="Open Sans"/>
              </a:rPr>
              <a:t> Gu2, Tong Sun2 and Xia Hu1.</a:t>
            </a:r>
            <a:r>
              <a:rPr lang="en-US" sz="2000">
                <a:latin typeface="Open Sans"/>
                <a:ea typeface="Open Sans"/>
                <a:cs typeface="Open Sans"/>
              </a:rPr>
              <a:t> Towards Interpreting and Mitigating Shortcut Learning Behavior of NLU Models</a:t>
            </a:r>
            <a:r>
              <a:rPr lang="en-GB" sz="2000">
                <a:latin typeface="Open Sans"/>
                <a:ea typeface="Open Sans"/>
                <a:cs typeface="Open Sans"/>
              </a:rPr>
              <a:t> , 2021. </a:t>
            </a:r>
            <a:endParaRPr lang="en-GB" sz="2000">
              <a:ea typeface="+mn-lt"/>
              <a:cs typeface="+mn-lt"/>
            </a:endParaRPr>
          </a:p>
          <a:p>
            <a:r>
              <a:rPr lang="en-GB" sz="2000">
                <a:latin typeface="Open Sans"/>
                <a:ea typeface="Open Sans"/>
                <a:cs typeface="Open Sans"/>
              </a:rPr>
              <a:t>[2]:Yoon Kim. Convolutional Neural Networks for Sentence Classification. </a:t>
            </a:r>
            <a:r>
              <a:rPr lang="en-GB" sz="2000" err="1">
                <a:latin typeface="Open Sans"/>
                <a:ea typeface="Open Sans"/>
                <a:cs typeface="Open Sans"/>
              </a:rPr>
              <a:t>ArXiv</a:t>
            </a:r>
            <a:r>
              <a:rPr lang="en-GB" sz="2000">
                <a:latin typeface="Open Sans"/>
                <a:ea typeface="Open Sans"/>
                <a:cs typeface="Open Sans"/>
              </a:rPr>
              <a:t> preprint arXiv:1408.5882, 2014.</a:t>
            </a:r>
          </a:p>
        </p:txBody>
      </p:sp>
      <p:sp>
        <p:nvSpPr>
          <p:cNvPr id="911" name="TextBox 910">
            <a:extLst>
              <a:ext uri="{FF2B5EF4-FFF2-40B4-BE49-F238E27FC236}">
                <a16:creationId xmlns:a16="http://schemas.microsoft.com/office/drawing/2014/main" id="{9C73BD80-2BA4-9CAF-CEEB-C58D5EE44F0A}"/>
              </a:ext>
            </a:extLst>
          </p:cNvPr>
          <p:cNvSpPr txBox="1"/>
          <p:nvPr/>
        </p:nvSpPr>
        <p:spPr>
          <a:xfrm>
            <a:off x="425614" y="38084076"/>
            <a:ext cx="12909079" cy="1562247"/>
          </a:xfrm>
          <a:prstGeom prst="rect">
            <a:avLst/>
          </a:prstGeom>
          <a:noFill/>
        </p:spPr>
        <p:txBody>
          <a:bodyPr wrap="square" lIns="84098" tIns="42049" rIns="84098" bIns="42049" anchor="t">
            <a:spAutoFit/>
          </a:bodyPr>
          <a:lstStyle/>
          <a:p>
            <a:pPr marL="342900" indent="-342900">
              <a:buFont typeface="Arial" panose="020B0604020202020204" pitchFamily="34" charset="0"/>
              <a:buChar char="•"/>
            </a:pPr>
            <a:r>
              <a:rPr lang="en-GB" sz="2400">
                <a:latin typeface="Open Sans" panose="020B0606030504020204" pitchFamily="34" charset="0"/>
                <a:ea typeface="Open Sans" panose="020B0606030504020204" pitchFamily="34" charset="0"/>
                <a:cs typeface="Open Sans" panose="020B0606030504020204" pitchFamily="34" charset="0"/>
              </a:rPr>
              <a:t>Limited Attribution Methods</a:t>
            </a:r>
          </a:p>
          <a:p>
            <a:pPr marL="342900" indent="-342900">
              <a:buFont typeface="Arial" panose="020B0604020202020204" pitchFamily="34" charset="0"/>
              <a:buChar char="•"/>
            </a:pPr>
            <a:r>
              <a:rPr lang="en-GB" sz="2400">
                <a:latin typeface="Open Sans" panose="020B0606030504020204" pitchFamily="34" charset="0"/>
                <a:ea typeface="Open Sans" panose="020B0606030504020204" pitchFamily="34" charset="0"/>
                <a:cs typeface="Open Sans" panose="020B0606030504020204" pitchFamily="34" charset="0"/>
              </a:rPr>
              <a:t>Scope of Linguistic Interactions</a:t>
            </a:r>
          </a:p>
          <a:p>
            <a:pPr marL="342900" indent="-342900">
              <a:buFont typeface="Arial" panose="020B0604020202020204" pitchFamily="34" charset="0"/>
              <a:buChar char="•"/>
            </a:pPr>
            <a:r>
              <a:rPr lang="en-GB" sz="2400">
                <a:latin typeface="Open Sans" panose="020B0606030504020204" pitchFamily="34" charset="0"/>
                <a:ea typeface="Open Sans" panose="020B0606030504020204" pitchFamily="34" charset="0"/>
                <a:cs typeface="Open Sans" panose="020B0606030504020204" pitchFamily="34" charset="0"/>
              </a:rPr>
              <a:t>Sample Size and Diversity</a:t>
            </a:r>
          </a:p>
          <a:p>
            <a:pPr marL="342900" indent="-342900">
              <a:buFont typeface="Arial" panose="020B0604020202020204" pitchFamily="34" charset="0"/>
              <a:buChar char="•"/>
            </a:pPr>
            <a:r>
              <a:rPr lang="en-GB" sz="2400">
                <a:latin typeface="Open Sans" panose="020B0606030504020204" pitchFamily="34" charset="0"/>
                <a:ea typeface="Open Sans" panose="020B0606030504020204" pitchFamily="34" charset="0"/>
                <a:cs typeface="Open Sans" panose="020B0606030504020204" pitchFamily="34" charset="0"/>
              </a:rPr>
              <a:t>Need for Further Investigation</a:t>
            </a:r>
          </a:p>
        </p:txBody>
      </p:sp>
      <p:sp>
        <p:nvSpPr>
          <p:cNvPr id="6" name="TextBox 5">
            <a:extLst>
              <a:ext uri="{FF2B5EF4-FFF2-40B4-BE49-F238E27FC236}">
                <a16:creationId xmlns:a16="http://schemas.microsoft.com/office/drawing/2014/main" id="{A44C940E-DBB5-96BB-5EC0-316B696B3757}"/>
              </a:ext>
            </a:extLst>
          </p:cNvPr>
          <p:cNvSpPr txBox="1"/>
          <p:nvPr/>
        </p:nvSpPr>
        <p:spPr>
          <a:xfrm>
            <a:off x="15603368" y="9171452"/>
            <a:ext cx="9709384" cy="646331"/>
          </a:xfrm>
          <a:prstGeom prst="rect">
            <a:avLst/>
          </a:prstGeom>
          <a:noFill/>
        </p:spPr>
        <p:txBody>
          <a:bodyPr wrap="square">
            <a:spAutoFit/>
          </a:bodyPr>
          <a:lstStyle/>
          <a:p>
            <a:r>
              <a:rPr lang="en-GB" sz="3600">
                <a:solidFill>
                  <a:prstClr val="black"/>
                </a:solidFill>
                <a:latin typeface="Bree Serif" panose="02000503040000020004" pitchFamily="2" charset="0"/>
                <a:cs typeface="Arial"/>
              </a:rPr>
              <a:t>2</a:t>
            </a:r>
            <a:r>
              <a:rPr kumimoji="0" lang="en-GB" sz="3600" b="0" i="0" u="none" strike="noStrike" kern="1200" cap="none" spc="0" normalizeH="0" baseline="0" noProof="0">
                <a:ln>
                  <a:noFill/>
                </a:ln>
                <a:solidFill>
                  <a:prstClr val="black"/>
                </a:solidFill>
                <a:effectLst/>
                <a:uLnTx/>
                <a:uFillTx/>
                <a:latin typeface="Bree Serif" panose="02000503040000020004" pitchFamily="2" charset="0"/>
                <a:cs typeface="Arial"/>
              </a:rPr>
              <a:t>) Weighted Random Sampling Approach:</a:t>
            </a:r>
          </a:p>
        </p:txBody>
      </p:sp>
      <p:cxnSp>
        <p:nvCxnSpPr>
          <p:cNvPr id="25" name="Straight Connector 24">
            <a:extLst>
              <a:ext uri="{FF2B5EF4-FFF2-40B4-BE49-F238E27FC236}">
                <a16:creationId xmlns:a16="http://schemas.microsoft.com/office/drawing/2014/main" id="{2C5D2384-C52C-DB26-3321-5E0E0EB65195}"/>
              </a:ext>
            </a:extLst>
          </p:cNvPr>
          <p:cNvCxnSpPr>
            <a:cxnSpLocks/>
          </p:cNvCxnSpPr>
          <p:nvPr/>
        </p:nvCxnSpPr>
        <p:spPr>
          <a:xfrm>
            <a:off x="635108" y="9748188"/>
            <a:ext cx="14147692" cy="0"/>
          </a:xfrm>
          <a:prstGeom prst="line">
            <a:avLst/>
          </a:prstGeom>
          <a:ln w="38100">
            <a:solidFill>
              <a:srgbClr val="C1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71237B2-CB3F-F331-B362-442215528324}"/>
              </a:ext>
            </a:extLst>
          </p:cNvPr>
          <p:cNvCxnSpPr>
            <a:cxnSpLocks/>
          </p:cNvCxnSpPr>
          <p:nvPr/>
        </p:nvCxnSpPr>
        <p:spPr>
          <a:xfrm flipV="1">
            <a:off x="634037" y="12405061"/>
            <a:ext cx="14147692" cy="85419"/>
          </a:xfrm>
          <a:prstGeom prst="line">
            <a:avLst/>
          </a:prstGeom>
          <a:ln w="38100">
            <a:solidFill>
              <a:srgbClr val="C1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85FB6F4-2F34-F0FA-D4CE-A8C3468E3380}"/>
              </a:ext>
            </a:extLst>
          </p:cNvPr>
          <p:cNvCxnSpPr>
            <a:cxnSpLocks/>
          </p:cNvCxnSpPr>
          <p:nvPr/>
        </p:nvCxnSpPr>
        <p:spPr>
          <a:xfrm flipV="1">
            <a:off x="15724720" y="9788761"/>
            <a:ext cx="13652966" cy="64194"/>
          </a:xfrm>
          <a:prstGeom prst="line">
            <a:avLst/>
          </a:prstGeom>
          <a:ln w="38100">
            <a:solidFill>
              <a:srgbClr val="C1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7A950E1-C860-C4D0-B482-134C76E89B85}"/>
              </a:ext>
            </a:extLst>
          </p:cNvPr>
          <p:cNvSpPr txBox="1"/>
          <p:nvPr/>
        </p:nvSpPr>
        <p:spPr>
          <a:xfrm>
            <a:off x="595816" y="14629876"/>
            <a:ext cx="7931116" cy="8117888"/>
          </a:xfrm>
          <a:prstGeom prst="rect">
            <a:avLst/>
          </a:prstGeom>
          <a:noFill/>
        </p:spPr>
        <p:txBody>
          <a:bodyPr wrap="square" lIns="84098" tIns="42049" rIns="84098" bIns="42049" anchor="t">
            <a:spAutoFit/>
          </a:bodyPr>
          <a:lstStyle/>
          <a:p>
            <a:endParaRPr lang="en-GB" sz="1800" b="1">
              <a:latin typeface="Open Sans" panose="020B0606030504020204" pitchFamily="34" charset="0"/>
              <a:ea typeface="Open Sans" panose="020B0606030504020204" pitchFamily="34" charset="0"/>
              <a:cs typeface="Open Sans" panose="020B0606030504020204" pitchFamily="34" charset="0"/>
            </a:endParaRPr>
          </a:p>
          <a:p>
            <a:pPr marL="420487" indent="-420487">
              <a:buFont typeface="+mj-lt"/>
              <a:buAutoNum type="arabicPeriod"/>
            </a:pPr>
            <a:r>
              <a:rPr lang="en-US" sz="2400" b="1">
                <a:latin typeface="Open Sans" panose="020B0606030504020204" pitchFamily="34" charset="0"/>
                <a:ea typeface="Open Sans" panose="020B0606030504020204" pitchFamily="34" charset="0"/>
                <a:cs typeface="Open Sans" panose="020B0606030504020204" pitchFamily="34" charset="0"/>
              </a:rPr>
              <a:t>Feature Ablation:</a:t>
            </a:r>
          </a:p>
          <a:p>
            <a:pPr algn="just"/>
            <a:endParaRPr lang="en-US" sz="2400" b="1">
              <a:latin typeface="Open Sans" panose="020B0606030504020204" pitchFamily="34" charset="0"/>
              <a:ea typeface="Open Sans" panose="020B0606030504020204" pitchFamily="34" charset="0"/>
              <a:cs typeface="Open Sans" panose="020B0606030504020204" pitchFamily="34" charset="0"/>
            </a:endParaRPr>
          </a:p>
          <a:p>
            <a:pPr algn="just"/>
            <a:r>
              <a:rPr lang="en-US" sz="2400" b="1">
                <a:latin typeface="Open Sans" panose="020B0606030504020204" pitchFamily="34" charset="0"/>
                <a:ea typeface="Open Sans" panose="020B0606030504020204" pitchFamily="34" charset="0"/>
                <a:cs typeface="Open Sans" panose="020B0606030504020204" pitchFamily="34" charset="0"/>
              </a:rPr>
              <a:t> </a:t>
            </a:r>
          </a:p>
          <a:p>
            <a:pPr algn="just"/>
            <a:endParaRPr lang="en-US" sz="2400" b="1">
              <a:latin typeface="Open Sans" panose="020B0606030504020204" pitchFamily="34" charset="0"/>
              <a:ea typeface="Open Sans" panose="020B0606030504020204" pitchFamily="34" charset="0"/>
              <a:cs typeface="Open Sans" panose="020B0606030504020204" pitchFamily="34" charset="0"/>
            </a:endParaRPr>
          </a:p>
          <a:p>
            <a:pPr algn="just"/>
            <a:endParaRPr lang="en-US" sz="2400" b="1">
              <a:latin typeface="Open Sans" panose="020B0606030504020204" pitchFamily="34" charset="0"/>
              <a:ea typeface="Open Sans" panose="020B0606030504020204" pitchFamily="34" charset="0"/>
              <a:cs typeface="Open Sans" panose="020B0606030504020204" pitchFamily="34" charset="0"/>
            </a:endParaRPr>
          </a:p>
          <a:p>
            <a:pPr algn="just"/>
            <a:endParaRPr lang="en-US" sz="2400" b="1">
              <a:latin typeface="Open Sans" panose="020B0606030504020204" pitchFamily="34" charset="0"/>
              <a:ea typeface="Open Sans" panose="020B0606030504020204" pitchFamily="34" charset="0"/>
              <a:cs typeface="Open Sans" panose="020B0606030504020204" pitchFamily="34" charset="0"/>
            </a:endParaRPr>
          </a:p>
          <a:p>
            <a:pPr algn="just"/>
            <a:endParaRPr lang="en-US" sz="2400" b="1">
              <a:latin typeface="Open Sans" panose="020B0606030504020204" pitchFamily="34" charset="0"/>
              <a:ea typeface="Open Sans" panose="020B0606030504020204" pitchFamily="34" charset="0"/>
              <a:cs typeface="Open Sans" panose="020B0606030504020204" pitchFamily="34" charset="0"/>
            </a:endParaRPr>
          </a:p>
          <a:p>
            <a:pPr algn="just"/>
            <a:endParaRPr lang="en-US" sz="2400" b="1">
              <a:latin typeface="Open Sans" panose="020B0606030504020204" pitchFamily="34" charset="0"/>
              <a:ea typeface="Open Sans" panose="020B0606030504020204" pitchFamily="34" charset="0"/>
              <a:cs typeface="Open Sans" panose="020B0606030504020204" pitchFamily="34" charset="0"/>
            </a:endParaRPr>
          </a:p>
          <a:p>
            <a:pPr algn="just"/>
            <a:endParaRPr lang="en-US" sz="2400" b="1">
              <a:latin typeface="Open Sans" panose="020B0606030504020204" pitchFamily="34" charset="0"/>
              <a:ea typeface="Open Sans" panose="020B0606030504020204" pitchFamily="34" charset="0"/>
              <a:cs typeface="Open Sans" panose="020B0606030504020204" pitchFamily="34" charset="0"/>
            </a:endParaRPr>
          </a:p>
          <a:p>
            <a:pPr algn="just"/>
            <a:endParaRPr lang="en-US" sz="2400" b="1">
              <a:latin typeface="Open Sans" panose="020B0606030504020204" pitchFamily="34" charset="0"/>
              <a:ea typeface="Open Sans" panose="020B0606030504020204" pitchFamily="34" charset="0"/>
              <a:cs typeface="Open Sans" panose="020B0606030504020204" pitchFamily="34" charset="0"/>
            </a:endParaRPr>
          </a:p>
          <a:p>
            <a:pPr algn="just"/>
            <a:endParaRPr lang="en-US" sz="2400" b="1">
              <a:latin typeface="Open Sans" panose="020B0606030504020204" pitchFamily="34" charset="0"/>
              <a:ea typeface="Open Sans" panose="020B0606030504020204" pitchFamily="34" charset="0"/>
              <a:cs typeface="Open Sans" panose="020B0606030504020204" pitchFamily="34" charset="0"/>
            </a:endParaRPr>
          </a:p>
          <a:p>
            <a:pPr algn="just"/>
            <a:endParaRPr lang="en-US" sz="2400" b="1">
              <a:latin typeface="Open Sans" panose="020B0606030504020204" pitchFamily="34" charset="0"/>
              <a:ea typeface="Open Sans" panose="020B0606030504020204" pitchFamily="34" charset="0"/>
              <a:cs typeface="Open Sans" panose="020B0606030504020204" pitchFamily="34" charset="0"/>
            </a:endParaRPr>
          </a:p>
          <a:p>
            <a:pPr algn="just"/>
            <a:endParaRPr lang="en-US" sz="2400" b="1">
              <a:latin typeface="Open Sans" panose="020B0606030504020204" pitchFamily="34" charset="0"/>
              <a:ea typeface="Open Sans" panose="020B0606030504020204" pitchFamily="34" charset="0"/>
              <a:cs typeface="Open Sans" panose="020B0606030504020204" pitchFamily="34" charset="0"/>
            </a:endParaRPr>
          </a:p>
          <a:p>
            <a:pPr algn="just"/>
            <a:endParaRPr lang="en-US" sz="2400" b="1">
              <a:latin typeface="Open Sans" panose="020B0606030504020204" pitchFamily="34" charset="0"/>
              <a:ea typeface="Open Sans" panose="020B0606030504020204" pitchFamily="34" charset="0"/>
              <a:cs typeface="Open Sans" panose="020B0606030504020204" pitchFamily="34" charset="0"/>
            </a:endParaRPr>
          </a:p>
          <a:p>
            <a:pPr algn="just"/>
            <a:endParaRPr lang="en-US" sz="2400" b="1">
              <a:latin typeface="Open Sans" panose="020B0606030504020204" pitchFamily="34" charset="0"/>
              <a:ea typeface="Open Sans" panose="020B0606030504020204" pitchFamily="34" charset="0"/>
              <a:cs typeface="Open Sans" panose="020B0606030504020204" pitchFamily="34" charset="0"/>
            </a:endParaRPr>
          </a:p>
          <a:p>
            <a:pPr marL="420487" indent="-420487" algn="just">
              <a:buFont typeface="+mj-lt"/>
              <a:buAutoNum type="arabicPeriod"/>
            </a:pPr>
            <a:endParaRPr lang="en-US" sz="2400" b="1">
              <a:latin typeface="Open Sans" panose="020B0606030504020204" pitchFamily="34" charset="0"/>
              <a:ea typeface="Open Sans" panose="020B0606030504020204" pitchFamily="34" charset="0"/>
              <a:cs typeface="Open Sans" panose="020B0606030504020204" pitchFamily="34" charset="0"/>
            </a:endParaRPr>
          </a:p>
          <a:p>
            <a:pPr marL="420487" indent="-420487" algn="just">
              <a:buFont typeface="+mj-lt"/>
              <a:buAutoNum type="arabicPeriod"/>
            </a:pPr>
            <a:endParaRPr lang="en-US" sz="2400" b="1">
              <a:latin typeface="Open Sans" panose="020B0606030504020204" pitchFamily="34" charset="0"/>
              <a:ea typeface="Open Sans" panose="020B0606030504020204" pitchFamily="34" charset="0"/>
              <a:cs typeface="Open Sans" panose="020B0606030504020204" pitchFamily="34" charset="0"/>
            </a:endParaRPr>
          </a:p>
          <a:p>
            <a:pPr marL="420487" indent="-420487" algn="just">
              <a:buFont typeface="+mj-lt"/>
              <a:buAutoNum type="arabicPeriod"/>
            </a:pPr>
            <a:endParaRPr lang="en-US" sz="2400" b="1">
              <a:latin typeface="Open Sans" panose="020B0606030504020204" pitchFamily="34" charset="0"/>
              <a:ea typeface="Open Sans" panose="020B0606030504020204" pitchFamily="34" charset="0"/>
              <a:cs typeface="Open Sans" panose="020B0606030504020204" pitchFamily="34" charset="0"/>
            </a:endParaRPr>
          </a:p>
          <a:p>
            <a:pPr marL="420487" indent="-420487" algn="just">
              <a:buFont typeface="+mj-lt"/>
              <a:buAutoNum type="arabicPeriod"/>
            </a:pPr>
            <a:endParaRPr lang="en-US" sz="2400" b="1">
              <a:latin typeface="Open Sans" panose="020B0606030504020204" pitchFamily="34" charset="0"/>
              <a:ea typeface="Open Sans" panose="020B0606030504020204" pitchFamily="34" charset="0"/>
              <a:cs typeface="Open Sans" panose="020B0606030504020204" pitchFamily="34" charset="0"/>
            </a:endParaRPr>
          </a:p>
          <a:p>
            <a:pPr marL="420487" indent="-420487" algn="just">
              <a:buFont typeface="+mj-lt"/>
              <a:buAutoNum type="arabicPeriod"/>
            </a:pPr>
            <a:endParaRPr lang="en-US" sz="2400" b="1">
              <a:latin typeface="Open Sans" panose="020B0606030504020204" pitchFamily="34" charset="0"/>
              <a:ea typeface="Open Sans" panose="020B0606030504020204" pitchFamily="34" charset="0"/>
              <a:cs typeface="Open Sans" panose="020B0606030504020204" pitchFamily="34" charset="0"/>
            </a:endParaRPr>
          </a:p>
          <a:p>
            <a:pPr marL="420487" indent="-420487" algn="just">
              <a:buFont typeface="+mj-lt"/>
              <a:buAutoNum type="arabicPeriod"/>
            </a:pPr>
            <a:endParaRPr lang="en-US" sz="2400" b="1">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29217AA6-53B3-96B2-AC40-FC482DA34B54}"/>
              </a:ext>
            </a:extLst>
          </p:cNvPr>
          <p:cNvSpPr txBox="1"/>
          <p:nvPr/>
        </p:nvSpPr>
        <p:spPr>
          <a:xfrm>
            <a:off x="588673" y="13910808"/>
            <a:ext cx="9709384" cy="646331"/>
          </a:xfrm>
          <a:prstGeom prst="rect">
            <a:avLst/>
          </a:prstGeom>
          <a:noFill/>
        </p:spPr>
        <p:txBody>
          <a:bodyPr wrap="square">
            <a:spAutoFit/>
          </a:bodyPr>
          <a:lstStyle/>
          <a:p>
            <a:r>
              <a:rPr kumimoji="0" lang="en-GB" sz="3600" b="0" i="0" u="none" strike="noStrike" kern="1200" cap="none" spc="0" normalizeH="0" baseline="0" noProof="0">
                <a:ln>
                  <a:noFill/>
                </a:ln>
                <a:solidFill>
                  <a:prstClr val="black"/>
                </a:solidFill>
                <a:effectLst/>
                <a:uLnTx/>
                <a:uFillTx/>
                <a:latin typeface="Bree Serif" panose="02000503040000020004" pitchFamily="2" charset="0"/>
                <a:cs typeface="Arial"/>
              </a:rPr>
              <a:t>3) Feature Attribution Methods:</a:t>
            </a:r>
          </a:p>
        </p:txBody>
      </p:sp>
      <p:cxnSp>
        <p:nvCxnSpPr>
          <p:cNvPr id="19" name="Straight Connector 18">
            <a:extLst>
              <a:ext uri="{FF2B5EF4-FFF2-40B4-BE49-F238E27FC236}">
                <a16:creationId xmlns:a16="http://schemas.microsoft.com/office/drawing/2014/main" id="{FD54BE6A-E548-F320-32F6-988C860505C0}"/>
              </a:ext>
            </a:extLst>
          </p:cNvPr>
          <p:cNvCxnSpPr>
            <a:cxnSpLocks/>
          </p:cNvCxnSpPr>
          <p:nvPr/>
        </p:nvCxnSpPr>
        <p:spPr>
          <a:xfrm flipV="1">
            <a:off x="651763" y="14476182"/>
            <a:ext cx="28725923" cy="85420"/>
          </a:xfrm>
          <a:prstGeom prst="line">
            <a:avLst/>
          </a:prstGeom>
          <a:ln w="38100">
            <a:solidFill>
              <a:srgbClr val="C1000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C772092-B625-66D6-CE73-17802EA11AEA}"/>
              </a:ext>
            </a:extLst>
          </p:cNvPr>
          <p:cNvSpPr txBox="1"/>
          <p:nvPr/>
        </p:nvSpPr>
        <p:spPr>
          <a:xfrm>
            <a:off x="546026" y="20159135"/>
            <a:ext cx="6648360" cy="4886234"/>
          </a:xfrm>
          <a:prstGeom prst="rect">
            <a:avLst/>
          </a:prstGeom>
          <a:noFill/>
        </p:spPr>
        <p:txBody>
          <a:bodyPr wrap="square" lIns="84098" tIns="42049" rIns="84098" bIns="42049" anchor="t">
            <a:spAutoFit/>
          </a:bodyPr>
          <a:lstStyle/>
          <a:p>
            <a:pPr algn="just"/>
            <a:r>
              <a:rPr lang="en-US" sz="2400" b="1">
                <a:latin typeface="Open Sans" panose="020B0606030504020204" pitchFamily="34" charset="0"/>
                <a:ea typeface="Open Sans" panose="020B0606030504020204" pitchFamily="34" charset="0"/>
                <a:cs typeface="Open Sans" panose="020B0606030504020204" pitchFamily="34" charset="0"/>
              </a:rPr>
              <a:t>1. Comprehensiveness</a:t>
            </a:r>
          </a:p>
          <a:p>
            <a:pPr algn="just"/>
            <a:endParaRPr lang="en-US" sz="2400" b="1">
              <a:latin typeface="Open Sans" panose="020B0606030504020204" pitchFamily="34" charset="0"/>
              <a:ea typeface="Open Sans" panose="020B0606030504020204" pitchFamily="34" charset="0"/>
              <a:cs typeface="Open Sans" panose="020B0606030504020204" pitchFamily="34" charset="0"/>
            </a:endParaRPr>
          </a:p>
          <a:p>
            <a:pPr algn="just"/>
            <a:r>
              <a:rPr lang="en-US" sz="2400">
                <a:latin typeface="Open Sans" panose="020B0606030504020204" pitchFamily="34" charset="0"/>
                <a:ea typeface="Open Sans" panose="020B0606030504020204" pitchFamily="34" charset="0"/>
                <a:cs typeface="Open Sans" panose="020B0606030504020204" pitchFamily="34" charset="0"/>
              </a:rPr>
              <a:t>Comprehensiveness is an evaluation metric used to assess the attribution methods' ability to capture the overall contribution of the features or tokens in a sentence.</a:t>
            </a:r>
          </a:p>
          <a:p>
            <a:pPr algn="just"/>
            <a:endParaRPr lang="en-US" sz="2400">
              <a:latin typeface="Open Sans" panose="020B0606030504020204" pitchFamily="34" charset="0"/>
              <a:ea typeface="Open Sans" panose="020B0606030504020204" pitchFamily="34" charset="0"/>
              <a:cs typeface="Open Sans" panose="020B0606030504020204" pitchFamily="34" charset="0"/>
            </a:endParaRPr>
          </a:p>
          <a:p>
            <a:pPr algn="just"/>
            <a:r>
              <a:rPr lang="en-US" sz="2400" b="1">
                <a:latin typeface="Open Sans" panose="020B0606030504020204" pitchFamily="34" charset="0"/>
                <a:ea typeface="Open Sans" panose="020B0606030504020204" pitchFamily="34" charset="0"/>
                <a:cs typeface="Open Sans" panose="020B0606030504020204" pitchFamily="34" charset="0"/>
              </a:rPr>
              <a:t>2. Sufficiency</a:t>
            </a:r>
          </a:p>
          <a:p>
            <a:pPr algn="just"/>
            <a:endParaRPr lang="en-US" sz="2400">
              <a:latin typeface="Open Sans" panose="020B0606030504020204" pitchFamily="34" charset="0"/>
              <a:ea typeface="Open Sans" panose="020B0606030504020204" pitchFamily="34" charset="0"/>
              <a:cs typeface="Open Sans" panose="020B0606030504020204" pitchFamily="34" charset="0"/>
            </a:endParaRPr>
          </a:p>
          <a:p>
            <a:pPr algn="just"/>
            <a:r>
              <a:rPr lang="en-US" sz="2400">
                <a:latin typeface="Open Sans" panose="020B0606030504020204" pitchFamily="34" charset="0"/>
                <a:ea typeface="Open Sans" panose="020B0606030504020204" pitchFamily="34" charset="0"/>
                <a:cs typeface="Open Sans" panose="020B0606030504020204" pitchFamily="34" charset="0"/>
              </a:rPr>
              <a:t>Sufficiency is an evaluation metric that measures whether the attribution methods can accurately identify the minimal set of features necessary to make a decision.</a:t>
            </a:r>
          </a:p>
        </p:txBody>
      </p:sp>
      <p:sp>
        <p:nvSpPr>
          <p:cNvPr id="45" name="TextBox 44">
            <a:extLst>
              <a:ext uri="{FF2B5EF4-FFF2-40B4-BE49-F238E27FC236}">
                <a16:creationId xmlns:a16="http://schemas.microsoft.com/office/drawing/2014/main" id="{0F56D47D-D623-0132-CB30-E8D79A3FECE9}"/>
              </a:ext>
            </a:extLst>
          </p:cNvPr>
          <p:cNvSpPr txBox="1"/>
          <p:nvPr/>
        </p:nvSpPr>
        <p:spPr>
          <a:xfrm>
            <a:off x="506613" y="19371753"/>
            <a:ext cx="9709384" cy="646331"/>
          </a:xfrm>
          <a:prstGeom prst="rect">
            <a:avLst/>
          </a:prstGeom>
          <a:noFill/>
        </p:spPr>
        <p:txBody>
          <a:bodyPr wrap="square">
            <a:spAutoFit/>
          </a:bodyPr>
          <a:lstStyle/>
          <a:p>
            <a:r>
              <a:rPr lang="en-GB" sz="3600">
                <a:solidFill>
                  <a:prstClr val="black"/>
                </a:solidFill>
                <a:latin typeface="Bree Serif" panose="02000503040000020004" pitchFamily="2" charset="0"/>
                <a:cs typeface="Arial"/>
              </a:rPr>
              <a:t>4</a:t>
            </a:r>
            <a:r>
              <a:rPr kumimoji="0" lang="en-GB" sz="3600" b="0" i="0" u="none" strike="noStrike" kern="1200" cap="none" spc="0" normalizeH="0" baseline="0" noProof="0">
                <a:ln>
                  <a:noFill/>
                </a:ln>
                <a:solidFill>
                  <a:prstClr val="black"/>
                </a:solidFill>
                <a:effectLst/>
                <a:uLnTx/>
                <a:uFillTx/>
                <a:latin typeface="Bree Serif" panose="02000503040000020004" pitchFamily="2" charset="0"/>
                <a:cs typeface="Arial"/>
              </a:rPr>
              <a:t>) Evaluation:</a:t>
            </a:r>
          </a:p>
        </p:txBody>
      </p:sp>
      <p:cxnSp>
        <p:nvCxnSpPr>
          <p:cNvPr id="46" name="Straight Connector 45">
            <a:extLst>
              <a:ext uri="{FF2B5EF4-FFF2-40B4-BE49-F238E27FC236}">
                <a16:creationId xmlns:a16="http://schemas.microsoft.com/office/drawing/2014/main" id="{16A69F41-DC2E-576F-2E1E-F30B4B4BB002}"/>
              </a:ext>
            </a:extLst>
          </p:cNvPr>
          <p:cNvCxnSpPr>
            <a:cxnSpLocks/>
          </p:cNvCxnSpPr>
          <p:nvPr/>
        </p:nvCxnSpPr>
        <p:spPr>
          <a:xfrm flipV="1">
            <a:off x="569703" y="19990024"/>
            <a:ext cx="12326811" cy="32523"/>
          </a:xfrm>
          <a:prstGeom prst="line">
            <a:avLst/>
          </a:prstGeom>
          <a:ln w="38100">
            <a:solidFill>
              <a:srgbClr val="C1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C921C17-A48E-A0D3-1233-3FFC3F9F156F}"/>
              </a:ext>
            </a:extLst>
          </p:cNvPr>
          <p:cNvPicPr>
            <a:picLocks noChangeAspect="1"/>
          </p:cNvPicPr>
          <p:nvPr/>
        </p:nvPicPr>
        <p:blipFill>
          <a:blip r:embed="rId4"/>
          <a:stretch>
            <a:fillRect/>
          </a:stretch>
        </p:blipFill>
        <p:spPr>
          <a:xfrm>
            <a:off x="22727607" y="10025460"/>
            <a:ext cx="6580428" cy="3951933"/>
          </a:xfrm>
          <a:prstGeom prst="rect">
            <a:avLst/>
          </a:prstGeom>
        </p:spPr>
      </p:pic>
      <p:pic>
        <p:nvPicPr>
          <p:cNvPr id="11" name="Picture 10">
            <a:extLst>
              <a:ext uri="{FF2B5EF4-FFF2-40B4-BE49-F238E27FC236}">
                <a16:creationId xmlns:a16="http://schemas.microsoft.com/office/drawing/2014/main" id="{C2DBFA8A-CC34-6D10-41EE-4668D8F5587A}"/>
              </a:ext>
            </a:extLst>
          </p:cNvPr>
          <p:cNvPicPr>
            <a:picLocks noChangeAspect="1"/>
          </p:cNvPicPr>
          <p:nvPr/>
        </p:nvPicPr>
        <p:blipFill>
          <a:blip r:embed="rId5"/>
          <a:stretch>
            <a:fillRect/>
          </a:stretch>
        </p:blipFill>
        <p:spPr>
          <a:xfrm>
            <a:off x="4302604" y="33004746"/>
            <a:ext cx="5230967" cy="3311280"/>
          </a:xfrm>
          <a:prstGeom prst="rect">
            <a:avLst/>
          </a:prstGeom>
        </p:spPr>
      </p:pic>
      <p:pic>
        <p:nvPicPr>
          <p:cNvPr id="12" name="Picture 11">
            <a:extLst>
              <a:ext uri="{FF2B5EF4-FFF2-40B4-BE49-F238E27FC236}">
                <a16:creationId xmlns:a16="http://schemas.microsoft.com/office/drawing/2014/main" id="{FC3AC10A-4E01-CCE0-CFB0-32E5EB356F09}"/>
              </a:ext>
            </a:extLst>
          </p:cNvPr>
          <p:cNvPicPr>
            <a:picLocks noChangeAspect="1"/>
          </p:cNvPicPr>
          <p:nvPr/>
        </p:nvPicPr>
        <p:blipFill>
          <a:blip r:embed="rId6"/>
          <a:stretch>
            <a:fillRect/>
          </a:stretch>
        </p:blipFill>
        <p:spPr>
          <a:xfrm>
            <a:off x="991668" y="29782547"/>
            <a:ext cx="5008586" cy="3231797"/>
          </a:xfrm>
          <a:prstGeom prst="rect">
            <a:avLst/>
          </a:prstGeom>
        </p:spPr>
      </p:pic>
      <p:pic>
        <p:nvPicPr>
          <p:cNvPr id="14" name="Picture 13">
            <a:extLst>
              <a:ext uri="{FF2B5EF4-FFF2-40B4-BE49-F238E27FC236}">
                <a16:creationId xmlns:a16="http://schemas.microsoft.com/office/drawing/2014/main" id="{64DF0A89-DB4D-8090-A6CA-C27FDEA369B5}"/>
              </a:ext>
            </a:extLst>
          </p:cNvPr>
          <p:cNvPicPr>
            <a:picLocks noChangeAspect="1"/>
          </p:cNvPicPr>
          <p:nvPr/>
        </p:nvPicPr>
        <p:blipFill>
          <a:blip r:embed="rId7"/>
          <a:stretch>
            <a:fillRect/>
          </a:stretch>
        </p:blipFill>
        <p:spPr>
          <a:xfrm>
            <a:off x="7227476" y="29734468"/>
            <a:ext cx="5110992" cy="3326428"/>
          </a:xfrm>
          <a:prstGeom prst="rect">
            <a:avLst/>
          </a:prstGeom>
        </p:spPr>
      </p:pic>
      <p:sp>
        <p:nvSpPr>
          <p:cNvPr id="16" name="TextBox 15">
            <a:extLst>
              <a:ext uri="{FF2B5EF4-FFF2-40B4-BE49-F238E27FC236}">
                <a16:creationId xmlns:a16="http://schemas.microsoft.com/office/drawing/2014/main" id="{8F81FF4C-5D1F-B75E-C1A9-EFE84DE1F591}"/>
              </a:ext>
            </a:extLst>
          </p:cNvPr>
          <p:cNvSpPr txBox="1"/>
          <p:nvPr/>
        </p:nvSpPr>
        <p:spPr>
          <a:xfrm>
            <a:off x="552435" y="28952148"/>
            <a:ext cx="14917114" cy="646331"/>
          </a:xfrm>
          <a:prstGeom prst="rect">
            <a:avLst/>
          </a:prstGeom>
          <a:noFill/>
        </p:spPr>
        <p:txBody>
          <a:bodyPr wrap="square" rtlCol="0">
            <a:spAutoFit/>
          </a:bodyPr>
          <a:lstStyle/>
          <a:p>
            <a:r>
              <a:rPr lang="en-GB" sz="3600">
                <a:solidFill>
                  <a:schemeClr val="dk1"/>
                </a:solidFill>
                <a:latin typeface="Bree Serif" panose="02000503040000020004" pitchFamily="2" charset="0"/>
              </a:rPr>
              <a:t>UNK Baseline</a:t>
            </a:r>
            <a:endParaRPr lang="en-PL" sz="3600">
              <a:solidFill>
                <a:schemeClr val="dk1"/>
              </a:solidFill>
              <a:latin typeface="Bree Serif" panose="02000503040000020004" pitchFamily="2" charset="0"/>
            </a:endParaRPr>
          </a:p>
        </p:txBody>
      </p:sp>
      <p:sp>
        <p:nvSpPr>
          <p:cNvPr id="20" name="TextBox 19">
            <a:extLst>
              <a:ext uri="{FF2B5EF4-FFF2-40B4-BE49-F238E27FC236}">
                <a16:creationId xmlns:a16="http://schemas.microsoft.com/office/drawing/2014/main" id="{33E6E24E-AB0B-6C4F-B642-EABD853755DC}"/>
              </a:ext>
            </a:extLst>
          </p:cNvPr>
          <p:cNvSpPr txBox="1"/>
          <p:nvPr/>
        </p:nvSpPr>
        <p:spPr>
          <a:xfrm>
            <a:off x="437110" y="36477102"/>
            <a:ext cx="14917114" cy="461665"/>
          </a:xfrm>
          <a:prstGeom prst="rect">
            <a:avLst/>
          </a:prstGeom>
          <a:noFill/>
        </p:spPr>
        <p:txBody>
          <a:bodyPr wrap="square" rtlCol="0">
            <a:spAutoFit/>
          </a:bodyPr>
          <a:lstStyle/>
          <a:p>
            <a:r>
              <a:rPr lang="en-GB" sz="2400">
                <a:latin typeface="Open Sans" panose="020B0606030504020204" pitchFamily="34" charset="0"/>
                <a:ea typeface="Open Sans" panose="020B0606030504020204" pitchFamily="34" charset="0"/>
                <a:cs typeface="Open Sans" panose="020B0606030504020204" pitchFamily="34" charset="0"/>
              </a:rPr>
              <a:t>PAD Baseline – the graphs followed the same pattern as UNK</a:t>
            </a:r>
            <a:endParaRPr lang="en-PL" sz="2400">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04143938-CA9B-C7D2-1398-DAD2BEE51F4B}"/>
              </a:ext>
            </a:extLst>
          </p:cNvPr>
          <p:cNvSpPr txBox="1"/>
          <p:nvPr/>
        </p:nvSpPr>
        <p:spPr>
          <a:xfrm>
            <a:off x="14728852" y="28992872"/>
            <a:ext cx="14200510" cy="646331"/>
          </a:xfrm>
          <a:prstGeom prst="rect">
            <a:avLst/>
          </a:prstGeom>
          <a:noFill/>
        </p:spPr>
        <p:txBody>
          <a:bodyPr wrap="square" rtlCol="0">
            <a:spAutoFit/>
          </a:bodyPr>
          <a:lstStyle/>
          <a:p>
            <a:r>
              <a:rPr lang="en-GB" sz="3600">
                <a:solidFill>
                  <a:schemeClr val="dk1"/>
                </a:solidFill>
                <a:latin typeface="Bree Serif" panose="02000503040000020004" pitchFamily="2" charset="0"/>
              </a:rPr>
              <a:t>ZERO Baseline</a:t>
            </a:r>
            <a:endParaRPr lang="en-PL" sz="3600">
              <a:solidFill>
                <a:schemeClr val="dk1"/>
              </a:solidFill>
              <a:latin typeface="Bree Serif" panose="02000503040000020004" pitchFamily="2" charset="0"/>
            </a:endParaRPr>
          </a:p>
        </p:txBody>
      </p:sp>
      <p:pic>
        <p:nvPicPr>
          <p:cNvPr id="23" name="Picture 22">
            <a:extLst>
              <a:ext uri="{FF2B5EF4-FFF2-40B4-BE49-F238E27FC236}">
                <a16:creationId xmlns:a16="http://schemas.microsoft.com/office/drawing/2014/main" id="{86132241-18DF-162C-18D1-FFF2BFEE7665}"/>
              </a:ext>
            </a:extLst>
          </p:cNvPr>
          <p:cNvPicPr>
            <a:picLocks noChangeAspect="1"/>
          </p:cNvPicPr>
          <p:nvPr/>
        </p:nvPicPr>
        <p:blipFill>
          <a:blip r:embed="rId8"/>
          <a:stretch>
            <a:fillRect/>
          </a:stretch>
        </p:blipFill>
        <p:spPr>
          <a:xfrm>
            <a:off x="18835469" y="33199957"/>
            <a:ext cx="5165717" cy="3271856"/>
          </a:xfrm>
          <a:prstGeom prst="rect">
            <a:avLst/>
          </a:prstGeom>
        </p:spPr>
      </p:pic>
      <p:pic>
        <p:nvPicPr>
          <p:cNvPr id="24" name="Picture 23">
            <a:extLst>
              <a:ext uri="{FF2B5EF4-FFF2-40B4-BE49-F238E27FC236}">
                <a16:creationId xmlns:a16="http://schemas.microsoft.com/office/drawing/2014/main" id="{CB2D3211-8BB3-B5A9-BE5E-09B7F39B7019}"/>
              </a:ext>
            </a:extLst>
          </p:cNvPr>
          <p:cNvPicPr>
            <a:picLocks noChangeAspect="1"/>
          </p:cNvPicPr>
          <p:nvPr/>
        </p:nvPicPr>
        <p:blipFill>
          <a:blip r:embed="rId9"/>
          <a:stretch>
            <a:fillRect/>
          </a:stretch>
        </p:blipFill>
        <p:spPr>
          <a:xfrm>
            <a:off x="15528735" y="29847586"/>
            <a:ext cx="4929325" cy="3237272"/>
          </a:xfrm>
          <a:prstGeom prst="rect">
            <a:avLst/>
          </a:prstGeom>
        </p:spPr>
      </p:pic>
      <p:pic>
        <p:nvPicPr>
          <p:cNvPr id="27" name="Picture 26">
            <a:extLst>
              <a:ext uri="{FF2B5EF4-FFF2-40B4-BE49-F238E27FC236}">
                <a16:creationId xmlns:a16="http://schemas.microsoft.com/office/drawing/2014/main" id="{077716BB-2876-C73B-D7DE-A55F25EA2CAD}"/>
              </a:ext>
            </a:extLst>
          </p:cNvPr>
          <p:cNvPicPr>
            <a:picLocks noChangeAspect="1"/>
          </p:cNvPicPr>
          <p:nvPr/>
        </p:nvPicPr>
        <p:blipFill>
          <a:blip r:embed="rId10"/>
          <a:stretch>
            <a:fillRect/>
          </a:stretch>
        </p:blipFill>
        <p:spPr>
          <a:xfrm>
            <a:off x="21952263" y="29892172"/>
            <a:ext cx="4992250" cy="3237271"/>
          </a:xfrm>
          <a:prstGeom prst="rect">
            <a:avLst/>
          </a:prstGeom>
        </p:spPr>
      </p:pic>
      <p:pic>
        <p:nvPicPr>
          <p:cNvPr id="32" name="Picture 31">
            <a:extLst>
              <a:ext uri="{FF2B5EF4-FFF2-40B4-BE49-F238E27FC236}">
                <a16:creationId xmlns:a16="http://schemas.microsoft.com/office/drawing/2014/main" id="{01DBC81C-CB30-F94B-431C-623D14B738C9}"/>
              </a:ext>
            </a:extLst>
          </p:cNvPr>
          <p:cNvPicPr>
            <a:picLocks noChangeAspect="1"/>
          </p:cNvPicPr>
          <p:nvPr/>
        </p:nvPicPr>
        <p:blipFill>
          <a:blip r:embed="rId11"/>
          <a:stretch>
            <a:fillRect/>
          </a:stretch>
        </p:blipFill>
        <p:spPr>
          <a:xfrm>
            <a:off x="1495907" y="15515439"/>
            <a:ext cx="6370503" cy="3286370"/>
          </a:xfrm>
          <a:prstGeom prst="rect">
            <a:avLst/>
          </a:prstGeom>
        </p:spPr>
      </p:pic>
      <p:pic>
        <p:nvPicPr>
          <p:cNvPr id="34" name="Picture 33" descr="A screenshot of a computer&#10;&#10;Description automatically generated with medium confidence">
            <a:extLst>
              <a:ext uri="{FF2B5EF4-FFF2-40B4-BE49-F238E27FC236}">
                <a16:creationId xmlns:a16="http://schemas.microsoft.com/office/drawing/2014/main" id="{78AD2C73-B466-3F0B-0D97-FFA5B5EC9B1A}"/>
              </a:ext>
            </a:extLst>
          </p:cNvPr>
          <p:cNvPicPr>
            <a:picLocks noChangeAspect="1"/>
          </p:cNvPicPr>
          <p:nvPr/>
        </p:nvPicPr>
        <p:blipFill rotWithShape="1">
          <a:blip r:embed="rId12">
            <a:extLst>
              <a:ext uri="{28A0092B-C50C-407E-A947-70E740481C1C}">
                <a14:useLocalDpi xmlns:a14="http://schemas.microsoft.com/office/drawing/2010/main" val="0"/>
              </a:ext>
            </a:extLst>
          </a:blip>
          <a:srcRect l="14691" t="37949" r="15948" b="9023"/>
          <a:stretch/>
        </p:blipFill>
        <p:spPr>
          <a:xfrm>
            <a:off x="20896933" y="15720835"/>
            <a:ext cx="7413379" cy="3188028"/>
          </a:xfrm>
          <a:prstGeom prst="rect">
            <a:avLst/>
          </a:prstGeom>
        </p:spPr>
      </p:pic>
      <p:pic>
        <p:nvPicPr>
          <p:cNvPr id="33" name="Picture 32">
            <a:extLst>
              <a:ext uri="{FF2B5EF4-FFF2-40B4-BE49-F238E27FC236}">
                <a16:creationId xmlns:a16="http://schemas.microsoft.com/office/drawing/2014/main" id="{D958CB22-A834-B35F-F6C2-F9B536841A9C}"/>
              </a:ext>
            </a:extLst>
          </p:cNvPr>
          <p:cNvPicPr>
            <a:picLocks noChangeAspect="1"/>
          </p:cNvPicPr>
          <p:nvPr/>
        </p:nvPicPr>
        <p:blipFill>
          <a:blip r:embed="rId13"/>
          <a:stretch>
            <a:fillRect/>
          </a:stretch>
        </p:blipFill>
        <p:spPr>
          <a:xfrm>
            <a:off x="12147260" y="15560119"/>
            <a:ext cx="7543800" cy="4038600"/>
          </a:xfrm>
          <a:prstGeom prst="rect">
            <a:avLst/>
          </a:prstGeom>
        </p:spPr>
      </p:pic>
      <p:cxnSp>
        <p:nvCxnSpPr>
          <p:cNvPr id="38" name="Straight Connector 37">
            <a:extLst>
              <a:ext uri="{FF2B5EF4-FFF2-40B4-BE49-F238E27FC236}">
                <a16:creationId xmlns:a16="http://schemas.microsoft.com/office/drawing/2014/main" id="{65559F49-9E25-5E63-46A2-0CA5184FA5F8}"/>
              </a:ext>
            </a:extLst>
          </p:cNvPr>
          <p:cNvCxnSpPr>
            <a:cxnSpLocks/>
          </p:cNvCxnSpPr>
          <p:nvPr/>
        </p:nvCxnSpPr>
        <p:spPr>
          <a:xfrm>
            <a:off x="526959" y="29636301"/>
            <a:ext cx="12782258" cy="19383"/>
          </a:xfrm>
          <a:prstGeom prst="line">
            <a:avLst/>
          </a:prstGeom>
          <a:ln w="38100">
            <a:solidFill>
              <a:srgbClr val="C1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31F504C-8DBF-6C8D-83F9-6DC04938475E}"/>
              </a:ext>
            </a:extLst>
          </p:cNvPr>
          <p:cNvCxnSpPr>
            <a:cxnSpLocks/>
          </p:cNvCxnSpPr>
          <p:nvPr/>
        </p:nvCxnSpPr>
        <p:spPr>
          <a:xfrm flipV="1">
            <a:off x="14747043" y="29660213"/>
            <a:ext cx="14560992" cy="755"/>
          </a:xfrm>
          <a:prstGeom prst="line">
            <a:avLst/>
          </a:prstGeom>
          <a:ln w="38100">
            <a:solidFill>
              <a:srgbClr val="C10000"/>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BE1F4EEE-5D75-ABB6-D235-CB50129A840D}"/>
              </a:ext>
            </a:extLst>
          </p:cNvPr>
          <p:cNvPicPr>
            <a:picLocks noChangeAspect="1"/>
          </p:cNvPicPr>
          <p:nvPr/>
        </p:nvPicPr>
        <p:blipFill>
          <a:blip r:embed="rId14"/>
          <a:stretch>
            <a:fillRect/>
          </a:stretch>
        </p:blipFill>
        <p:spPr>
          <a:xfrm>
            <a:off x="7194385" y="20294479"/>
            <a:ext cx="12280616" cy="6743315"/>
          </a:xfrm>
          <a:prstGeom prst="rect">
            <a:avLst/>
          </a:prstGeom>
        </p:spPr>
      </p:pic>
      <p:pic>
        <p:nvPicPr>
          <p:cNvPr id="55" name="Picture 54">
            <a:extLst>
              <a:ext uri="{FF2B5EF4-FFF2-40B4-BE49-F238E27FC236}">
                <a16:creationId xmlns:a16="http://schemas.microsoft.com/office/drawing/2014/main" id="{0AB508EF-EE12-EA1B-E496-877C61670819}"/>
              </a:ext>
            </a:extLst>
          </p:cNvPr>
          <p:cNvPicPr>
            <a:picLocks noChangeAspect="1"/>
          </p:cNvPicPr>
          <p:nvPr/>
        </p:nvPicPr>
        <p:blipFill>
          <a:blip r:embed="rId15"/>
          <a:stretch>
            <a:fillRect/>
          </a:stretch>
        </p:blipFill>
        <p:spPr>
          <a:xfrm>
            <a:off x="21215223" y="22265692"/>
            <a:ext cx="5767996" cy="4316927"/>
          </a:xfrm>
          <a:prstGeom prst="rect">
            <a:avLst/>
          </a:prstGeom>
        </p:spPr>
      </p:pic>
      <p:sp>
        <p:nvSpPr>
          <p:cNvPr id="3" name="TextBox 2">
            <a:extLst>
              <a:ext uri="{FF2B5EF4-FFF2-40B4-BE49-F238E27FC236}">
                <a16:creationId xmlns:a16="http://schemas.microsoft.com/office/drawing/2014/main" id="{0DC94925-C1AA-E8FA-8C0A-1FB1A8318754}"/>
              </a:ext>
            </a:extLst>
          </p:cNvPr>
          <p:cNvSpPr txBox="1"/>
          <p:nvPr/>
        </p:nvSpPr>
        <p:spPr>
          <a:xfrm>
            <a:off x="12069924" y="14887319"/>
            <a:ext cx="8480753" cy="461665"/>
          </a:xfrm>
          <a:prstGeom prst="rect">
            <a:avLst/>
          </a:prstGeom>
          <a:noFill/>
        </p:spPr>
        <p:txBody>
          <a:bodyPr wrap="square">
            <a:spAutoFit/>
          </a:bodyPr>
          <a:lstStyle/>
          <a:p>
            <a:pPr algn="just"/>
            <a:r>
              <a:rPr lang="en-US" sz="2400" b="1">
                <a:latin typeface="Open Sans" panose="020B0606030504020204" pitchFamily="34" charset="0"/>
                <a:ea typeface="Open Sans" panose="020B0606030504020204" pitchFamily="34" charset="0"/>
                <a:cs typeface="Open Sans" panose="020B0606030504020204" pitchFamily="34" charset="0"/>
              </a:rPr>
              <a:t>2. Shapley Values (</a:t>
            </a:r>
            <a:r>
              <a:rPr lang="en-US" sz="2400" b="1" err="1">
                <a:latin typeface="Open Sans" panose="020B0606030504020204" pitchFamily="34" charset="0"/>
                <a:ea typeface="Open Sans" panose="020B0606030504020204" pitchFamily="34" charset="0"/>
                <a:cs typeface="Open Sans" panose="020B0606030504020204" pitchFamily="34" charset="0"/>
              </a:rPr>
              <a:t>KernelSHAP</a:t>
            </a:r>
            <a:r>
              <a:rPr lang="en-US" sz="2400" b="1">
                <a:latin typeface="Open Sans" panose="020B0606030504020204" pitchFamily="34" charset="0"/>
                <a:ea typeface="Open Sans" panose="020B0606030504020204" pitchFamily="34" charset="0"/>
                <a:cs typeface="Open Sans" panose="020B0606030504020204" pitchFamily="34" charset="0"/>
              </a:rPr>
              <a:t>):</a:t>
            </a:r>
          </a:p>
        </p:txBody>
      </p:sp>
      <p:sp>
        <p:nvSpPr>
          <p:cNvPr id="4" name="TextBox 3">
            <a:extLst>
              <a:ext uri="{FF2B5EF4-FFF2-40B4-BE49-F238E27FC236}">
                <a16:creationId xmlns:a16="http://schemas.microsoft.com/office/drawing/2014/main" id="{C282A0EE-CE4C-FBD7-AEC9-4CE786EF0229}"/>
              </a:ext>
            </a:extLst>
          </p:cNvPr>
          <p:cNvSpPr txBox="1"/>
          <p:nvPr/>
        </p:nvSpPr>
        <p:spPr>
          <a:xfrm>
            <a:off x="20896933" y="14771423"/>
            <a:ext cx="8480753" cy="461665"/>
          </a:xfrm>
          <a:prstGeom prst="rect">
            <a:avLst/>
          </a:prstGeom>
          <a:noFill/>
        </p:spPr>
        <p:txBody>
          <a:bodyPr wrap="square">
            <a:spAutoFit/>
          </a:bodyPr>
          <a:lstStyle/>
          <a:p>
            <a:pPr algn="just"/>
            <a:r>
              <a:rPr lang="en-US" sz="2400" b="1">
                <a:latin typeface="Open Sans" panose="020B0606030504020204" pitchFamily="34" charset="0"/>
                <a:ea typeface="Open Sans" panose="020B0606030504020204" pitchFamily="34" charset="0"/>
                <a:cs typeface="Open Sans" panose="020B0606030504020204" pitchFamily="34" charset="0"/>
              </a:rPr>
              <a:t>3. Integrated Gradients:</a:t>
            </a:r>
          </a:p>
        </p:txBody>
      </p:sp>
      <p:sp>
        <p:nvSpPr>
          <p:cNvPr id="30" name="TextBox 29">
            <a:extLst>
              <a:ext uri="{FF2B5EF4-FFF2-40B4-BE49-F238E27FC236}">
                <a16:creationId xmlns:a16="http://schemas.microsoft.com/office/drawing/2014/main" id="{AA23397D-DEBC-5A53-C658-A52BFE6CD4A3}"/>
              </a:ext>
            </a:extLst>
          </p:cNvPr>
          <p:cNvSpPr txBox="1"/>
          <p:nvPr/>
        </p:nvSpPr>
        <p:spPr>
          <a:xfrm>
            <a:off x="20208012" y="20442255"/>
            <a:ext cx="8480753" cy="2677656"/>
          </a:xfrm>
          <a:prstGeom prst="rect">
            <a:avLst/>
          </a:prstGeom>
          <a:noFill/>
        </p:spPr>
        <p:txBody>
          <a:bodyPr wrap="square">
            <a:spAutoFit/>
          </a:bodyPr>
          <a:lstStyle/>
          <a:p>
            <a:pPr algn="just"/>
            <a:r>
              <a:rPr lang="en-US" sz="2400" b="1">
                <a:latin typeface="Open Sans" panose="020B0606030504020204" pitchFamily="34" charset="0"/>
                <a:ea typeface="Open Sans" panose="020B0606030504020204" pitchFamily="34" charset="0"/>
                <a:cs typeface="Open Sans" panose="020B0606030504020204" pitchFamily="34" charset="0"/>
              </a:rPr>
              <a:t>3. Area:</a:t>
            </a:r>
          </a:p>
          <a:p>
            <a:pPr algn="just"/>
            <a:endParaRPr lang="en-US" sz="2400" b="1">
              <a:latin typeface="Open Sans" panose="020B0606030504020204" pitchFamily="34" charset="0"/>
              <a:ea typeface="Open Sans" panose="020B0606030504020204" pitchFamily="34" charset="0"/>
              <a:cs typeface="Open Sans" panose="020B0606030504020204" pitchFamily="34" charset="0"/>
            </a:endParaRPr>
          </a:p>
          <a:p>
            <a:pPr algn="just"/>
            <a:r>
              <a:rPr lang="en-US" sz="2400">
                <a:latin typeface="Open Sans" panose="020B0606030504020204" pitchFamily="34" charset="0"/>
                <a:ea typeface="Open Sans" panose="020B0606030504020204" pitchFamily="34" charset="0"/>
                <a:cs typeface="Open Sans" panose="020B0606030504020204" pitchFamily="34" charset="0"/>
              </a:rPr>
              <a:t>Area is an evaluation metric used to assess the overall quality of the attribution scores by considering the entire range of possible feature subsets. </a:t>
            </a:r>
          </a:p>
          <a:p>
            <a:pPr algn="just"/>
            <a:endParaRPr lang="en-US" sz="2400" b="1">
              <a:latin typeface="Open Sans" panose="020B0606030504020204" pitchFamily="34" charset="0"/>
              <a:ea typeface="Open Sans" panose="020B0606030504020204" pitchFamily="34" charset="0"/>
              <a:cs typeface="Open Sans" panose="020B0606030504020204" pitchFamily="34" charset="0"/>
            </a:endParaRPr>
          </a:p>
          <a:p>
            <a:pPr algn="just"/>
            <a:endParaRPr lang="en-US" sz="2400" b="1">
              <a:latin typeface="Open Sans" panose="020B0606030504020204" pitchFamily="34" charset="0"/>
              <a:ea typeface="Open Sans" panose="020B0606030504020204" pitchFamily="34" charset="0"/>
              <a:cs typeface="Open Sans" panose="020B0606030504020204" pitchFamily="34" charset="0"/>
            </a:endParaRPr>
          </a:p>
        </p:txBody>
      </p:sp>
      <p:pic>
        <p:nvPicPr>
          <p:cNvPr id="58" name="Picture 57" descr="A picture containing text, screenshot, font, line&#10;&#10;Description automatically generated">
            <a:extLst>
              <a:ext uri="{FF2B5EF4-FFF2-40B4-BE49-F238E27FC236}">
                <a16:creationId xmlns:a16="http://schemas.microsoft.com/office/drawing/2014/main" id="{EA1A6E4B-3D17-9542-B8F3-247517B1EC6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952356" y="4173896"/>
            <a:ext cx="14931944" cy="3656802"/>
          </a:xfrm>
          <a:prstGeom prst="rect">
            <a:avLst/>
          </a:prstGeom>
        </p:spPr>
      </p:pic>
    </p:spTree>
    <p:extLst>
      <p:ext uri="{BB962C8B-B14F-4D97-AF65-F5344CB8AC3E}">
        <p14:creationId xmlns:p14="http://schemas.microsoft.com/office/powerpoint/2010/main" val="2150916414"/>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contemplativecloud|08-20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6F75D8FCFA5EC48BC777D9260B6C6A3" ma:contentTypeVersion="6" ma:contentTypeDescription="Een nieuw document maken." ma:contentTypeScope="" ma:versionID="7b3ec130978643e93e8321d226836e82">
  <xsd:schema xmlns:xsd="http://www.w3.org/2001/XMLSchema" xmlns:xs="http://www.w3.org/2001/XMLSchema" xmlns:p="http://schemas.microsoft.com/office/2006/metadata/properties" xmlns:ns3="dded3dd9-2837-45d0-b3b5-2eeed4f1ad33" xmlns:ns4="70bea1ff-7773-4e9e-b949-69da6d63b908" targetNamespace="http://schemas.microsoft.com/office/2006/metadata/properties" ma:root="true" ma:fieldsID="9c96896e67245d10581ea7db8d9653d9" ns3:_="" ns4:_="">
    <xsd:import namespace="dded3dd9-2837-45d0-b3b5-2eeed4f1ad33"/>
    <xsd:import namespace="70bea1ff-7773-4e9e-b949-69da6d63b908"/>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ed3dd9-2837-45d0-b3b5-2eeed4f1ad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0bea1ff-7773-4e9e-b949-69da6d63b908" elementFormDefault="qualified">
    <xsd:import namespace="http://schemas.microsoft.com/office/2006/documentManagement/types"/>
    <xsd:import namespace="http://schemas.microsoft.com/office/infopath/2007/PartnerControls"/>
    <xsd:element name="SharedWithUsers" ma:index="11"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Gedeeld met details" ma:internalName="SharedWithDetails" ma:readOnly="true">
      <xsd:simpleType>
        <xsd:restriction base="dms:Note">
          <xsd:maxLength value="255"/>
        </xsd:restriction>
      </xsd:simpleType>
    </xsd:element>
    <xsd:element name="SharingHintHash" ma:index="13"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ded3dd9-2837-45d0-b3b5-2eeed4f1ad33" xsi:nil="true"/>
  </documentManagement>
</p:properties>
</file>

<file path=customXml/itemProps1.xml><?xml version="1.0" encoding="utf-8"?>
<ds:datastoreItem xmlns:ds="http://schemas.openxmlformats.org/officeDocument/2006/customXml" ds:itemID="{8E89214B-0490-4FBB-AA99-6CCE6EEC7B73}">
  <ds:schemaRefs>
    <ds:schemaRef ds:uri="http://schemas.microsoft.com/sharepoint/v3/contenttype/forms"/>
  </ds:schemaRefs>
</ds:datastoreItem>
</file>

<file path=customXml/itemProps2.xml><?xml version="1.0" encoding="utf-8"?>
<ds:datastoreItem xmlns:ds="http://schemas.openxmlformats.org/officeDocument/2006/customXml" ds:itemID="{37D5AD51-C038-49CD-B357-5CAEA2656F93}">
  <ds:schemaRefs>
    <ds:schemaRef ds:uri="70bea1ff-7773-4e9e-b949-69da6d63b908"/>
    <ds:schemaRef ds:uri="dded3dd9-2837-45d0-b3b5-2eeed4f1ad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F70FD22-E949-4C84-83F8-2B3C8DD5E092}">
  <ds:schemaRefs>
    <ds:schemaRef ds:uri="70bea1ff-7773-4e9e-b949-69da6d63b908"/>
    <ds:schemaRef ds:uri="dded3dd9-2837-45d0-b3b5-2eeed4f1ad3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of a scientific poster</dc:title>
  <dc:subject>Free Research Poster</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revision>1</cp:revision>
  <cp:lastPrinted>2023-05-20T22:26:41Z</cp:lastPrinted>
  <dcterms:modified xsi:type="dcterms:W3CDTF">2023-06-29T10:49:51Z</dcterms:modified>
  <cp:category>research posters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0x010100B6F75D8FCFA5EC48BC777D9260B6C6A3</vt:lpwstr>
  </property>
  <property fmtid="{D5CDD505-2E9C-101B-9397-08002B2CF9AE}" pid="3" name="MediaServiceImageTags">
    <vt:lpwstr/>
  </property>
</Properties>
</file>